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56" r:id="rId3"/>
    <p:sldId id="296" r:id="rId4"/>
    <p:sldId id="297" r:id="rId5"/>
    <p:sldId id="299" r:id="rId6"/>
    <p:sldId id="300" r:id="rId7"/>
    <p:sldId id="298" r:id="rId8"/>
    <p:sldId id="30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770"/>
    <a:srgbClr val="F890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59A1A-1478-B1D1-29B8-E353D679C7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98592C-FFEF-5790-000F-C003874D5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3BB4D-A4A0-A607-6DDE-D3FA69324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EFB4-25BE-4B7A-BDAB-4545BFE3056B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CBF3E-09A8-C487-2B6D-7EF11ECD3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4717C-C8BB-704E-F88E-78E4A7E1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ADE1-C263-4F9D-9942-2BAECC796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6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EC004-EF36-29BB-AB7F-5DD3039C4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A3E63-ACA2-24BF-DCC2-09C757102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211B7-8BB3-C204-98C7-E2BA747E6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EFB4-25BE-4B7A-BDAB-4545BFE3056B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8CAED-B737-28E4-BA27-CDF102E90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33974-9456-64C5-31E0-AF953F600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ADE1-C263-4F9D-9942-2BAECC796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212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60BD4-74FF-8370-E1B9-F2380F397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90748C-CE83-CAB0-8EFC-19CAEF6E6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22E6D-D610-A233-BD03-F6B6BF0C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EFB4-25BE-4B7A-BDAB-4545BFE3056B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2AD4B-8794-A502-D9CB-D6EDA5604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C5453-A018-C963-EDFF-BB681EC14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ADE1-C263-4F9D-9942-2BAECC796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37193-9B1A-62D8-92C5-3501FEC1B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3997E-87AB-8398-4538-99F40A758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69054-BA4E-1B57-5624-1885DA767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8231E3-443A-AE0D-D705-4FF1D39DC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EFB4-25BE-4B7A-BDAB-4545BFE3056B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FCACB-43A3-8035-EF7F-3DE1ADFE4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8E999-61F2-EF40-3A3B-FC01906AD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ADE1-C263-4F9D-9942-2BAECC796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2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59DA1-A5E4-E9B4-BAA3-2BA5C4221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29C4B-8D96-FECA-BB86-C40E5BAD2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94AA2-64B9-F7CF-102A-6C22B9104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D9A85-01AE-0BC6-043F-34E982C6E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C21782-E64B-3074-A24D-5B99525995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C6EF0C-CFCE-3E0C-79F2-FCED8B580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EFB4-25BE-4B7A-BDAB-4545BFE3056B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D1CDA9-7188-14B5-1EAC-2E05FC7F0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C68A7E-304A-7EC2-5B13-456702C63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ADE1-C263-4F9D-9942-2BAECC796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1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26304-8F9E-43B8-8076-5336AF19F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2B45A1-DAE0-DAFD-7801-15C9CF302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EFB4-25BE-4B7A-BDAB-4545BFE3056B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79AB31-4069-F67F-9606-3EE1C8957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6E8E7A-30B9-2366-A18B-A38EFC3E9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ADE1-C263-4F9D-9942-2BAECC796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55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30CC1-FF1E-0007-21C4-5AF56F4EF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EFB4-25BE-4B7A-BDAB-4545BFE3056B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8352E4-2E00-1F31-BF66-EE86711FA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4FF864-36C4-79A7-A2C2-03B1EDD2D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ADE1-C263-4F9D-9942-2BAECC796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02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B0E8C-C42B-E1C2-BDB0-4E6433921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00F7F-337E-7C34-52B0-7283C0B65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4AAAB-F0EA-0C76-6284-1C88A309F9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4FAFB-F722-7464-7A6E-97ED7EC2B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EFB4-25BE-4B7A-BDAB-4545BFE3056B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E33B4-B179-125B-2294-76F2B73A0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E37BCE-4303-03C7-5973-8EFC942C8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ADE1-C263-4F9D-9942-2BAECC796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1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E8C18-4FB2-235E-B36A-A44F655C7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95253F-D4D0-765E-2631-7BC2C7C85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1D03B-6A4B-635E-A5E2-96C3DE6DF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8A801-4AE9-D0C5-BF99-1615B8F9B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EFB4-25BE-4B7A-BDAB-4545BFE3056B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C01C9D-D8BF-E7FA-48A0-6EA36FDBC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38A0E5-EF0D-AB06-8E61-A4801BD5C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ADE1-C263-4F9D-9942-2BAECC796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52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89D6C-1749-F049-3944-FD24636ED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A17F08-9CDF-DBDF-6697-58608DF710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836B6-900C-E8D6-BD19-2C3BE30C9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EFB4-25BE-4B7A-BDAB-4545BFE3056B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2F005-C51E-9CF4-8A07-32B187781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BAE9D-0E9A-E8F9-204A-E69FD6136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ADE1-C263-4F9D-9942-2BAECC796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40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60D5E7-435A-E2F7-788D-B159F1DB4B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0A6A0F-95E1-A4B8-9003-838DA875F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5B633-A06B-137D-82E2-2A21DE531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EFB4-25BE-4B7A-BDAB-4545BFE3056B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0376A-3195-D7A6-9425-43733B288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E1C5E-43F0-B83E-3C97-C3B9646F7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ADE1-C263-4F9D-9942-2BAECC796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26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5711A1-95A1-8AF0-59C1-E03340CC5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71CEF-D393-9552-A86D-89EBB69A3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E2772-AC86-3DF7-AE26-A73A4B3CBB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AEFB4-25BE-4B7A-BDAB-4545BFE3056B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3E4C8-2708-4A17-D36B-63A8FD59DF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DB0DC-70A8-FE68-A66A-2A4F196D18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9ADE1-C263-4F9D-9942-2BAECC796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417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media" Target="../media/media2.mp3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10" Type="http://schemas.microsoft.com/office/2007/relationships/hdphoto" Target="../media/hdphoto2.wdp"/><Relationship Id="rId4" Type="http://schemas.openxmlformats.org/officeDocument/2006/relationships/audio" Target="../media/media2.mp3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5.mp3"/><Relationship Id="rId11" Type="http://schemas.openxmlformats.org/officeDocument/2006/relationships/image" Target="../media/image4.png"/><Relationship Id="rId5" Type="http://schemas.microsoft.com/office/2007/relationships/media" Target="../media/media5.mp3"/><Relationship Id="rId10" Type="http://schemas.openxmlformats.org/officeDocument/2006/relationships/image" Target="../media/image11.png"/><Relationship Id="rId4" Type="http://schemas.openxmlformats.org/officeDocument/2006/relationships/audio" Target="../media/media2.mp3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4" Type="http://schemas.openxmlformats.org/officeDocument/2006/relationships/audio" Target="../media/media2.mp3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13936-6FA9-4B48-94C6-37A288BCA9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2BF3C1-7729-4A5E-970F-065FDEF481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FF53E4-4EC0-444C-A713-BEB58D855471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0C787C-B677-4DBE-8E5E-66A41F2CE41B}"/>
              </a:ext>
            </a:extLst>
          </p:cNvPr>
          <p:cNvSpPr txBox="1"/>
          <p:nvPr/>
        </p:nvSpPr>
        <p:spPr>
          <a:xfrm>
            <a:off x="6759230" y="1971949"/>
            <a:ext cx="4238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10.3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42D292-2CF6-4F55-A294-8B87AF6F06E3}"/>
              </a:ext>
            </a:extLst>
          </p:cNvPr>
          <p:cNvSpPr txBox="1"/>
          <p:nvPr/>
        </p:nvSpPr>
        <p:spPr>
          <a:xfrm>
            <a:off x="6882506" y="2832726"/>
            <a:ext cx="395044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Wann</a:t>
            </a:r>
            <a:r>
              <a:rPr lang="en-US" sz="4400" dirty="0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400" dirty="0" err="1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kommst</a:t>
            </a:r>
            <a:r>
              <a:rPr lang="en-US" sz="4400" dirty="0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 du </a:t>
            </a:r>
          </a:p>
          <a:p>
            <a:pPr algn="ctr"/>
            <a:r>
              <a:rPr lang="en-US" sz="4400" dirty="0">
                <a:solidFill>
                  <a:schemeClr val="accent4"/>
                </a:solidFill>
                <a:latin typeface="Franklin Gothic Demi Cond" panose="020B0706030402020204" pitchFamily="34" charset="0"/>
                <a:cs typeface="Aharoni" pitchFamily="2" charset="-79"/>
              </a:rPr>
              <a:t>in Hamburg an?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CCB0BE-CF09-40B3-BB87-003884540A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41223" t="31579" r="28869" b="11017"/>
          <a:stretch/>
        </p:blipFill>
        <p:spPr>
          <a:xfrm>
            <a:off x="920965" y="495961"/>
            <a:ext cx="4786815" cy="5167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4446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2D1DD-ECD6-C8A0-2B56-2AF785F13F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0F7A3-24D1-03E4-9DB1-893B18AE14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FD07ED-6B4F-6218-9A60-A370C2B59F6E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08903C-9E58-0299-095F-E9F6AA8C4A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79" t="23333" r="18526" b="12421"/>
          <a:stretch/>
        </p:blipFill>
        <p:spPr>
          <a:xfrm>
            <a:off x="564682" y="0"/>
            <a:ext cx="11062636" cy="68155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B965FB2-D7C1-BB83-4A8B-3053206FF767}"/>
              </a:ext>
            </a:extLst>
          </p:cNvPr>
          <p:cNvSpPr/>
          <p:nvPr/>
        </p:nvSpPr>
        <p:spPr>
          <a:xfrm>
            <a:off x="621057" y="3968254"/>
            <a:ext cx="3401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12FBA0-22FE-FC24-4AC5-A9D5B215141B}"/>
              </a:ext>
            </a:extLst>
          </p:cNvPr>
          <p:cNvSpPr/>
          <p:nvPr/>
        </p:nvSpPr>
        <p:spPr>
          <a:xfrm>
            <a:off x="623662" y="4641862"/>
            <a:ext cx="3401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A77438-FB98-7787-5870-F8AD4A6D938A}"/>
              </a:ext>
            </a:extLst>
          </p:cNvPr>
          <p:cNvSpPr/>
          <p:nvPr/>
        </p:nvSpPr>
        <p:spPr>
          <a:xfrm>
            <a:off x="626771" y="5315470"/>
            <a:ext cx="3401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491160-5A75-B65D-31AB-4843AA922857}"/>
              </a:ext>
            </a:extLst>
          </p:cNvPr>
          <p:cNvSpPr/>
          <p:nvPr/>
        </p:nvSpPr>
        <p:spPr>
          <a:xfrm>
            <a:off x="621056" y="6038113"/>
            <a:ext cx="3401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D4933F7-27D9-EFDD-5784-63DFA6A3CF12}"/>
              </a:ext>
            </a:extLst>
          </p:cNvPr>
          <p:cNvSpPr/>
          <p:nvPr/>
        </p:nvSpPr>
        <p:spPr>
          <a:xfrm>
            <a:off x="1647444" y="3336967"/>
            <a:ext cx="1004316" cy="335973"/>
          </a:xfrm>
          <a:prstGeom prst="ellipse">
            <a:avLst/>
          </a:prstGeom>
          <a:solidFill>
            <a:srgbClr val="EB677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05218D3-8198-3B73-2873-5A510A6C3E41}"/>
              </a:ext>
            </a:extLst>
          </p:cNvPr>
          <p:cNvSpPr/>
          <p:nvPr/>
        </p:nvSpPr>
        <p:spPr>
          <a:xfrm>
            <a:off x="2759964" y="3736321"/>
            <a:ext cx="879348" cy="323616"/>
          </a:xfrm>
          <a:prstGeom prst="ellipse">
            <a:avLst/>
          </a:prstGeom>
          <a:solidFill>
            <a:srgbClr val="EB677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D62DAF-6BF5-06CE-717E-8B0F3D09968D}"/>
              </a:ext>
            </a:extLst>
          </p:cNvPr>
          <p:cNvSpPr/>
          <p:nvPr/>
        </p:nvSpPr>
        <p:spPr>
          <a:xfrm>
            <a:off x="8854026" y="3563644"/>
            <a:ext cx="2829667" cy="16941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85AE09E-2576-9453-D32A-C5AA900AE7C0}"/>
              </a:ext>
            </a:extLst>
          </p:cNvPr>
          <p:cNvSpPr/>
          <p:nvPr/>
        </p:nvSpPr>
        <p:spPr>
          <a:xfrm>
            <a:off x="5454396" y="3727178"/>
            <a:ext cx="721532" cy="323616"/>
          </a:xfrm>
          <a:prstGeom prst="ellipse">
            <a:avLst/>
          </a:prstGeom>
          <a:solidFill>
            <a:srgbClr val="92D05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BB1B709-1488-FB74-0DF2-3768686F1544}"/>
              </a:ext>
            </a:extLst>
          </p:cNvPr>
          <p:cNvSpPr/>
          <p:nvPr/>
        </p:nvSpPr>
        <p:spPr>
          <a:xfrm>
            <a:off x="8088999" y="3727178"/>
            <a:ext cx="579513" cy="323616"/>
          </a:xfrm>
          <a:prstGeom prst="ellipse">
            <a:avLst/>
          </a:prstGeom>
          <a:solidFill>
            <a:srgbClr val="92D05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711FC77-9B8F-9527-D18A-B8F0CECA50A3}"/>
              </a:ext>
            </a:extLst>
          </p:cNvPr>
          <p:cNvSpPr/>
          <p:nvPr/>
        </p:nvSpPr>
        <p:spPr>
          <a:xfrm>
            <a:off x="1644396" y="4087105"/>
            <a:ext cx="888492" cy="335972"/>
          </a:xfrm>
          <a:prstGeom prst="ellipse">
            <a:avLst/>
          </a:prstGeom>
          <a:solidFill>
            <a:srgbClr val="92D05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69BFFA3-F4D1-288F-8372-852C78673677}"/>
              </a:ext>
            </a:extLst>
          </p:cNvPr>
          <p:cNvSpPr/>
          <p:nvPr/>
        </p:nvSpPr>
        <p:spPr>
          <a:xfrm>
            <a:off x="5031361" y="4078474"/>
            <a:ext cx="423035" cy="237494"/>
          </a:xfrm>
          <a:prstGeom prst="ellipse">
            <a:avLst/>
          </a:prstGeom>
          <a:solidFill>
            <a:srgbClr val="92D05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F82963D-0255-FC6B-A128-39143D9A19E9}"/>
              </a:ext>
            </a:extLst>
          </p:cNvPr>
          <p:cNvSpPr/>
          <p:nvPr/>
        </p:nvSpPr>
        <p:spPr>
          <a:xfrm>
            <a:off x="2079498" y="4704707"/>
            <a:ext cx="680466" cy="335973"/>
          </a:xfrm>
          <a:prstGeom prst="ellipse">
            <a:avLst/>
          </a:prstGeom>
          <a:solidFill>
            <a:srgbClr val="EB677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59C9E85-9A57-867B-4BB5-BFE468127E25}"/>
              </a:ext>
            </a:extLst>
          </p:cNvPr>
          <p:cNvSpPr/>
          <p:nvPr/>
        </p:nvSpPr>
        <p:spPr>
          <a:xfrm>
            <a:off x="5438062" y="4802384"/>
            <a:ext cx="423035" cy="301144"/>
          </a:xfrm>
          <a:prstGeom prst="ellipse">
            <a:avLst/>
          </a:prstGeom>
          <a:solidFill>
            <a:srgbClr val="EB677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4BB7465-0275-759B-B83B-4B5817260455}"/>
              </a:ext>
            </a:extLst>
          </p:cNvPr>
          <p:cNvSpPr/>
          <p:nvPr/>
        </p:nvSpPr>
        <p:spPr>
          <a:xfrm>
            <a:off x="3857244" y="5441162"/>
            <a:ext cx="678180" cy="294475"/>
          </a:xfrm>
          <a:prstGeom prst="ellipse">
            <a:avLst/>
          </a:prstGeom>
          <a:solidFill>
            <a:srgbClr val="EB677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0D8A670-C457-BEC8-88FE-C97C2876ADB6}"/>
              </a:ext>
            </a:extLst>
          </p:cNvPr>
          <p:cNvSpPr/>
          <p:nvPr/>
        </p:nvSpPr>
        <p:spPr>
          <a:xfrm>
            <a:off x="4921910" y="5843953"/>
            <a:ext cx="641936" cy="288327"/>
          </a:xfrm>
          <a:prstGeom prst="ellipse">
            <a:avLst/>
          </a:prstGeom>
          <a:solidFill>
            <a:srgbClr val="EB677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F0202EA-255B-8F66-D368-45B774BC2D5D}"/>
              </a:ext>
            </a:extLst>
          </p:cNvPr>
          <p:cNvSpPr/>
          <p:nvPr/>
        </p:nvSpPr>
        <p:spPr>
          <a:xfrm>
            <a:off x="4147185" y="6132280"/>
            <a:ext cx="641936" cy="288327"/>
          </a:xfrm>
          <a:prstGeom prst="ellipse">
            <a:avLst/>
          </a:prstGeom>
          <a:solidFill>
            <a:srgbClr val="92D05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0799DA9-36F2-2F58-7733-18E72BC39A5F}"/>
              </a:ext>
            </a:extLst>
          </p:cNvPr>
          <p:cNvSpPr/>
          <p:nvPr/>
        </p:nvSpPr>
        <p:spPr>
          <a:xfrm>
            <a:off x="7245315" y="6132280"/>
            <a:ext cx="435645" cy="288328"/>
          </a:xfrm>
          <a:prstGeom prst="ellipse">
            <a:avLst/>
          </a:prstGeom>
          <a:solidFill>
            <a:srgbClr val="92D05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6E99DF0-E0EE-DF72-60D4-FEE66706C3D7}"/>
              </a:ext>
            </a:extLst>
          </p:cNvPr>
          <p:cNvSpPr/>
          <p:nvPr/>
        </p:nvSpPr>
        <p:spPr>
          <a:xfrm>
            <a:off x="3461328" y="6476144"/>
            <a:ext cx="863784" cy="288327"/>
          </a:xfrm>
          <a:prstGeom prst="ellipse">
            <a:avLst/>
          </a:prstGeom>
          <a:solidFill>
            <a:srgbClr val="92D05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AF7DA18-C1FB-403D-34D6-BB56C0E9418B}"/>
              </a:ext>
            </a:extLst>
          </p:cNvPr>
          <p:cNvSpPr/>
          <p:nvPr/>
        </p:nvSpPr>
        <p:spPr>
          <a:xfrm>
            <a:off x="4759354" y="6436603"/>
            <a:ext cx="340157" cy="320225"/>
          </a:xfrm>
          <a:prstGeom prst="ellipse">
            <a:avLst/>
          </a:prstGeom>
          <a:solidFill>
            <a:srgbClr val="92D05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002EFB-7A34-40B3-C8AD-D5C7E66A9C12}"/>
              </a:ext>
            </a:extLst>
          </p:cNvPr>
          <p:cNvSpPr/>
          <p:nvPr/>
        </p:nvSpPr>
        <p:spPr>
          <a:xfrm>
            <a:off x="9805667" y="5287049"/>
            <a:ext cx="1009798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wir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ihr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Berlin Sans FB" pitchFamily="34" charset="0"/>
                <a:cs typeface="Cordia New" pitchFamily="34" charset="-34"/>
              </a:rPr>
              <a:t>Sie/</a:t>
            </a: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sie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387492C-CA35-4F8A-5082-0347F0C8A262}"/>
              </a:ext>
            </a:extLst>
          </p:cNvPr>
          <p:cNvCxnSpPr>
            <a:cxnSpLocks/>
          </p:cNvCxnSpPr>
          <p:nvPr/>
        </p:nvCxnSpPr>
        <p:spPr>
          <a:xfrm>
            <a:off x="9847633" y="5734241"/>
            <a:ext cx="177370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94B3911-C83B-7EBC-6F33-48770C3BC168}"/>
              </a:ext>
            </a:extLst>
          </p:cNvPr>
          <p:cNvCxnSpPr>
            <a:cxnSpLocks/>
          </p:cNvCxnSpPr>
          <p:nvPr/>
        </p:nvCxnSpPr>
        <p:spPr>
          <a:xfrm>
            <a:off x="9863663" y="6184352"/>
            <a:ext cx="177370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152DCDC0-DE7A-1488-5703-036B255C094A}"/>
              </a:ext>
            </a:extLst>
          </p:cNvPr>
          <p:cNvSpPr/>
          <p:nvPr/>
        </p:nvSpPr>
        <p:spPr>
          <a:xfrm>
            <a:off x="10776091" y="5330659"/>
            <a:ext cx="1311862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nehm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nehm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latin typeface="Berlin Sans FB" pitchFamily="34" charset="0"/>
                <a:cs typeface="Cordia New" pitchFamily="34" charset="-34"/>
              </a:rPr>
              <a:t>nehm</a:t>
            </a:r>
            <a:endParaRPr lang="en-US" sz="2000" dirty="0">
              <a:latin typeface="Berlin Sans FB" pitchFamily="34" charset="0"/>
              <a:cs typeface="Cordia New" pitchFamily="34" charset="-3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5B83E5E-05BA-A60C-8F23-DBB99A36CEA9}"/>
              </a:ext>
            </a:extLst>
          </p:cNvPr>
          <p:cNvSpPr/>
          <p:nvPr/>
        </p:nvSpPr>
        <p:spPr>
          <a:xfrm>
            <a:off x="11380673" y="5323332"/>
            <a:ext cx="1311862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solidFill>
                  <a:srgbClr val="FF0000"/>
                </a:solidFill>
                <a:latin typeface="Berlin Sans FB" pitchFamily="34" charset="0"/>
                <a:cs typeface="Cordia New" pitchFamily="34" charset="-34"/>
              </a:rPr>
              <a:t>en</a:t>
            </a:r>
            <a:endParaRPr lang="en-US" sz="2000" dirty="0">
              <a:solidFill>
                <a:srgbClr val="FF0000"/>
              </a:solidFill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solidFill>
                  <a:srgbClr val="FF0000"/>
                </a:solidFill>
                <a:latin typeface="Berlin Sans FB" pitchFamily="34" charset="0"/>
                <a:cs typeface="Cordia New" pitchFamily="34" charset="-34"/>
              </a:rPr>
              <a:t>t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err="1">
                <a:solidFill>
                  <a:srgbClr val="FF0000"/>
                </a:solidFill>
                <a:latin typeface="Berlin Sans FB" pitchFamily="34" charset="0"/>
                <a:cs typeface="Cordia New" pitchFamily="34" charset="-34"/>
              </a:rPr>
              <a:t>en</a:t>
            </a:r>
            <a:endParaRPr lang="en-US" sz="2000" dirty="0">
              <a:solidFill>
                <a:srgbClr val="FF0000"/>
              </a:solidFill>
              <a:latin typeface="Berlin Sans FB" pitchFamily="34" charset="0"/>
              <a:cs typeface="Cordia New" pitchFamily="34" charset="-34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endParaRPr lang="th-TH" sz="1600" dirty="0">
              <a:solidFill>
                <a:srgbClr val="00B050"/>
              </a:solidFill>
              <a:latin typeface="Berlin Sans FB" pitchFamily="34" charset="0"/>
              <a:cs typeface="Angsana New" pitchFamily="18" charset="-34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9B88F7F-402D-24F6-2ED2-9E9F430259AC}"/>
              </a:ext>
            </a:extLst>
          </p:cNvPr>
          <p:cNvCxnSpPr>
            <a:cxnSpLocks/>
          </p:cNvCxnSpPr>
          <p:nvPr/>
        </p:nvCxnSpPr>
        <p:spPr>
          <a:xfrm>
            <a:off x="10668000" y="5357523"/>
            <a:ext cx="0" cy="12184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98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8A2CC-1D70-A3CB-D166-F75E1832F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3DF8E-14F2-79AF-198D-FD98959D4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EFA2DA-2339-90CA-BB85-F7DA4D55D31B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4AC23F-BED4-2B23-64C8-F6358BC3AD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046" t="23803" r="10900" b="14399"/>
          <a:stretch/>
        </p:blipFill>
        <p:spPr>
          <a:xfrm>
            <a:off x="0" y="525759"/>
            <a:ext cx="12203043" cy="580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55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1E816C-92DD-9607-C7E3-9CDFA141BF2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0E86E8-A868-B855-A662-7C4CC9490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" name="391AAAD9">
            <a:hlinkClick r:id="" action="ppaction://media"/>
            <a:extLst>
              <a:ext uri="{FF2B5EF4-FFF2-40B4-BE49-F238E27FC236}">
                <a16:creationId xmlns:a16="http://schemas.microsoft.com/office/drawing/2014/main" id="{04C26F8E-0BAE-60E1-1D26-EEDB587C71CE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3255" y="4597705"/>
            <a:ext cx="961656" cy="96165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5C8F17-8F84-4717-BA6B-2DE9C9A46C9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9332" t="32713" r="15407" b="21085"/>
          <a:stretch/>
        </p:blipFill>
        <p:spPr>
          <a:xfrm>
            <a:off x="30854" y="365125"/>
            <a:ext cx="12130291" cy="4188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7FDC20-339E-DFC3-C74A-B17A6280A68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4815" b="49444" l="74740" r="88438">
                        <a14:foregroundMark x1="75417" y1="31944" x2="79375" y2="27037"/>
                        <a14:foregroundMark x1="79375" y1="27037" x2="82448" y2="27500"/>
                        <a14:foregroundMark x1="80729" y1="24907" x2="79896" y2="26944"/>
                        <a14:foregroundMark x1="74740" y1="32963" x2="76563" y2="35556"/>
                        <a14:foregroundMark x1="78698" y1="49444" x2="82031" y2="49537"/>
                        <a14:foregroundMark x1="82031" y1="49537" x2="82813" y2="49352"/>
                        <a14:foregroundMark x1="87135" y1="45185" x2="88438" y2="4490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3779" t="23803" r="10900" b="47504"/>
          <a:stretch/>
        </p:blipFill>
        <p:spPr>
          <a:xfrm>
            <a:off x="7113183" y="4032208"/>
            <a:ext cx="2899554" cy="305430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CCA212D-0F7F-A131-FEDC-B6E158BBEE4C}"/>
              </a:ext>
            </a:extLst>
          </p:cNvPr>
          <p:cNvGrpSpPr/>
          <p:nvPr/>
        </p:nvGrpSpPr>
        <p:grpSpPr>
          <a:xfrm>
            <a:off x="5669317" y="2135716"/>
            <a:ext cx="433100" cy="316029"/>
            <a:chOff x="5909912" y="2214612"/>
            <a:chExt cx="433100" cy="31602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678282F-4B88-F257-E7E5-5A8598BE5514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5DF6923-6B74-E020-9833-C4F5BB359F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8B82D2-C1F4-3E0A-75EA-E8BD83C305C2}"/>
              </a:ext>
            </a:extLst>
          </p:cNvPr>
          <p:cNvGrpSpPr/>
          <p:nvPr/>
        </p:nvGrpSpPr>
        <p:grpSpPr>
          <a:xfrm>
            <a:off x="5696552" y="2543352"/>
            <a:ext cx="433100" cy="316029"/>
            <a:chOff x="5909912" y="2214612"/>
            <a:chExt cx="433100" cy="316029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0F58839-33AC-85B3-B5A4-8FDB5BC613AB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9E001E5-E7BC-C494-068D-020CD0A87C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8F08CE6-1C67-521F-B8DA-F8486ADE91A5}"/>
              </a:ext>
            </a:extLst>
          </p:cNvPr>
          <p:cNvGrpSpPr/>
          <p:nvPr/>
        </p:nvGrpSpPr>
        <p:grpSpPr>
          <a:xfrm>
            <a:off x="5673701" y="3008831"/>
            <a:ext cx="433100" cy="316029"/>
            <a:chOff x="5909912" y="2214612"/>
            <a:chExt cx="433100" cy="316029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56CD6CF-AC7B-7D36-3721-FB56805F4150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8D1F7DB-D17F-0D7E-D0A5-CB17345EEF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49E295B-784C-B9C7-3B0A-109D2764A73B}"/>
              </a:ext>
            </a:extLst>
          </p:cNvPr>
          <p:cNvGrpSpPr/>
          <p:nvPr/>
        </p:nvGrpSpPr>
        <p:grpSpPr>
          <a:xfrm>
            <a:off x="9278177" y="3520064"/>
            <a:ext cx="433100" cy="316029"/>
            <a:chOff x="5909912" y="2214612"/>
            <a:chExt cx="433100" cy="316029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90BD342-FF1A-4F50-E5E4-ED30B41374D0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4B958B4-35AF-060E-61A8-1112CBFA64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E14713-F620-E3D4-DC23-05028FD88614}"/>
              </a:ext>
            </a:extLst>
          </p:cNvPr>
          <p:cNvGrpSpPr/>
          <p:nvPr/>
        </p:nvGrpSpPr>
        <p:grpSpPr>
          <a:xfrm>
            <a:off x="9278177" y="4032208"/>
            <a:ext cx="433100" cy="316029"/>
            <a:chOff x="5909912" y="2214612"/>
            <a:chExt cx="433100" cy="316029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EF08D9C-04FF-EA36-7E36-B101433A275C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5DF85E7-C7E3-612C-043C-C217C48908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1CE171AE">
            <a:hlinkClick r:id="" action="ppaction://media"/>
            <a:extLst>
              <a:ext uri="{FF2B5EF4-FFF2-40B4-BE49-F238E27FC236}">
                <a16:creationId xmlns:a16="http://schemas.microsoft.com/office/drawing/2014/main" id="{C740F4EC-7AF2-89F6-74BD-FC94D5F566B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59913" y="28194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8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7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731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D33C4F-8496-CC88-9508-CFC21BF4452A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AC3C13-3C91-76BA-5EA7-19074132F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6ED223-4AA6-73FC-CA39-A0BAE2DD13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58" t="24652" r="2848" b="18605"/>
          <a:stretch/>
        </p:blipFill>
        <p:spPr>
          <a:xfrm>
            <a:off x="160421" y="546795"/>
            <a:ext cx="11871158" cy="4114318"/>
          </a:xfrm>
          <a:prstGeom prst="rect">
            <a:avLst/>
          </a:prstGeom>
        </p:spPr>
      </p:pic>
      <p:pic>
        <p:nvPicPr>
          <p:cNvPr id="7" name="50FFA2BB">
            <a:hlinkClick r:id="" action="ppaction://media"/>
            <a:extLst>
              <a:ext uri="{FF2B5EF4-FFF2-40B4-BE49-F238E27FC236}">
                <a16:creationId xmlns:a16="http://schemas.microsoft.com/office/drawing/2014/main" id="{729BA985-0966-92BE-619E-6FD5EDDFA5B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2437" y="4587100"/>
            <a:ext cx="1071526" cy="1071526"/>
          </a:xfr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46CE2FC-D214-03B3-6327-C3A1251EB6A2}"/>
              </a:ext>
            </a:extLst>
          </p:cNvPr>
          <p:cNvGrpSpPr/>
          <p:nvPr/>
        </p:nvGrpSpPr>
        <p:grpSpPr>
          <a:xfrm>
            <a:off x="173255" y="2213750"/>
            <a:ext cx="433100" cy="316029"/>
            <a:chOff x="5909912" y="2214612"/>
            <a:chExt cx="433100" cy="31602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DDB141D-2A24-FFEE-22E8-C18A0261C65D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AEF65F0-63E3-CBCC-E88B-94EA26EC5B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CFDA062-449C-CF47-C3E8-0D91D9C16CFA}"/>
              </a:ext>
            </a:extLst>
          </p:cNvPr>
          <p:cNvGrpSpPr/>
          <p:nvPr/>
        </p:nvGrpSpPr>
        <p:grpSpPr>
          <a:xfrm>
            <a:off x="186872" y="2975655"/>
            <a:ext cx="433100" cy="316029"/>
            <a:chOff x="5909912" y="2214612"/>
            <a:chExt cx="433100" cy="316029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D5D021D-9FC0-9C95-99C1-60B4F78F5F0C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D7D625A-0316-B509-A2B8-05F5B76B4C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9C05430-0828-885C-5B6A-AA58ABA3FA0E}"/>
              </a:ext>
            </a:extLst>
          </p:cNvPr>
          <p:cNvGrpSpPr/>
          <p:nvPr/>
        </p:nvGrpSpPr>
        <p:grpSpPr>
          <a:xfrm>
            <a:off x="214107" y="4079143"/>
            <a:ext cx="433100" cy="316029"/>
            <a:chOff x="5909912" y="2214612"/>
            <a:chExt cx="433100" cy="316029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1AEFA59-7AAB-F409-AE7D-E0E3DF09D720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2D771E1-B0B7-FF8D-8CC4-5479701F60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01F8F8F-16BF-075A-8459-A52CF4E0D50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579" t="50000" r="20421" b="22807"/>
          <a:stretch/>
        </p:blipFill>
        <p:spPr>
          <a:xfrm>
            <a:off x="5958038" y="3894708"/>
            <a:ext cx="5251383" cy="24341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2312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DCF1D-317F-16A8-F9C3-6F63756F4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36D2A-B21C-8A28-7920-D5A867EE6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42BA7B-0ECE-8B5E-1ABA-F41BD9ACE7DA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51BE72-88F5-AFD9-D493-77A16C9977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82" t="23101" r="1421" b="13450"/>
          <a:stretch/>
        </p:blipFill>
        <p:spPr>
          <a:xfrm>
            <a:off x="30308" y="115503"/>
            <a:ext cx="12131383" cy="53362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3839BB5-1FA2-769A-CB67-FCC94CF068A6}"/>
              </a:ext>
            </a:extLst>
          </p:cNvPr>
          <p:cNvSpPr/>
          <p:nvPr/>
        </p:nvSpPr>
        <p:spPr>
          <a:xfrm>
            <a:off x="458294" y="3288632"/>
            <a:ext cx="30698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Nehmt</a:t>
            </a:r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ein</a:t>
            </a:r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Taxi?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1E83853-DDB7-41ED-D18A-6A8C5B7678BF}"/>
              </a:ext>
            </a:extLst>
          </p:cNvPr>
          <p:cNvCxnSpPr>
            <a:cxnSpLocks/>
          </p:cNvCxnSpPr>
          <p:nvPr/>
        </p:nvCxnSpPr>
        <p:spPr>
          <a:xfrm>
            <a:off x="173255" y="1027906"/>
            <a:ext cx="22651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01F886F-F7DC-8FE6-BC00-5C0899DCABEF}"/>
              </a:ext>
            </a:extLst>
          </p:cNvPr>
          <p:cNvSpPr/>
          <p:nvPr/>
        </p:nvSpPr>
        <p:spPr>
          <a:xfrm>
            <a:off x="628920" y="3775757"/>
            <a:ext cx="272863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Nein.die</a:t>
            </a:r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U-Bahn.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B61318D-C216-2998-AF65-E9CED69DF7A5}"/>
              </a:ext>
            </a:extLst>
          </p:cNvPr>
          <p:cNvCxnSpPr>
            <a:cxnSpLocks/>
          </p:cNvCxnSpPr>
          <p:nvPr/>
        </p:nvCxnSpPr>
        <p:spPr>
          <a:xfrm>
            <a:off x="4047423" y="1453022"/>
            <a:ext cx="205499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E4C7D9C-C4B4-7ACB-5BFB-E1B5291C5A87}"/>
              </a:ext>
            </a:extLst>
          </p:cNvPr>
          <p:cNvSpPr/>
          <p:nvPr/>
        </p:nvSpPr>
        <p:spPr>
          <a:xfrm>
            <a:off x="570824" y="4433914"/>
            <a:ext cx="28448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Holst du </a:t>
            </a:r>
            <a:r>
              <a:rPr lang="en-US" sz="28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mich</a:t>
            </a:r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ab?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08DBBFA-B8CF-4532-3FCB-4623A556B79C}"/>
              </a:ext>
            </a:extLst>
          </p:cNvPr>
          <p:cNvCxnSpPr>
            <a:cxnSpLocks/>
          </p:cNvCxnSpPr>
          <p:nvPr/>
        </p:nvCxnSpPr>
        <p:spPr>
          <a:xfrm>
            <a:off x="8106076" y="1453022"/>
            <a:ext cx="21127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DF5E67C-2D81-8FC7-6816-D308AADBFFD9}"/>
              </a:ext>
            </a:extLst>
          </p:cNvPr>
          <p:cNvSpPr/>
          <p:nvPr/>
        </p:nvSpPr>
        <p:spPr>
          <a:xfrm>
            <a:off x="537413" y="4881758"/>
            <a:ext cx="401661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 </a:t>
            </a:r>
            <a:r>
              <a:rPr lang="en-US" sz="28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habe</a:t>
            </a:r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leider</a:t>
            </a:r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keine</a:t>
            </a:r>
            <a:r>
              <a:rPr 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Zeit.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CDF22C6-0DAE-1C60-7A45-08B921E8C604}"/>
              </a:ext>
            </a:extLst>
          </p:cNvPr>
          <p:cNvCxnSpPr>
            <a:cxnSpLocks/>
          </p:cNvCxnSpPr>
          <p:nvPr/>
        </p:nvCxnSpPr>
        <p:spPr>
          <a:xfrm>
            <a:off x="6702392" y="1027906"/>
            <a:ext cx="30832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87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4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E3B7704-B7C7-A438-D799-CC436F2182D7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176FF6-6FFE-DCCD-D487-545B0DC638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844" t="23256" r="33457" b="45294"/>
          <a:stretch/>
        </p:blipFill>
        <p:spPr>
          <a:xfrm>
            <a:off x="984646" y="942852"/>
            <a:ext cx="10515600" cy="31668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C90243-C8CE-4E13-3064-1691DF12054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625" t="57906" r="68251" b="13823"/>
          <a:stretch/>
        </p:blipFill>
        <p:spPr>
          <a:xfrm>
            <a:off x="330993" y="4364682"/>
            <a:ext cx="3449053" cy="22619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A65105-0AB2-A552-F52B-633B7DB1478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5483" t="57906" r="36641" b="13823"/>
          <a:stretch/>
        </p:blipFill>
        <p:spPr>
          <a:xfrm>
            <a:off x="4185108" y="4376649"/>
            <a:ext cx="3554129" cy="22619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E24E79-4796-E83F-D8FA-BD1806481DB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6863" t="59185" r="6996" b="13824"/>
          <a:stretch/>
        </p:blipFill>
        <p:spPr>
          <a:xfrm>
            <a:off x="8177351" y="4411775"/>
            <a:ext cx="3653825" cy="21987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791AD1D8-8446-E124-F0D1-70650EBA4198}"/>
              </a:ext>
            </a:extLst>
          </p:cNvPr>
          <p:cNvSpPr/>
          <p:nvPr/>
        </p:nvSpPr>
        <p:spPr>
          <a:xfrm>
            <a:off x="371099" y="3912203"/>
            <a:ext cx="800100" cy="770021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A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A6E9F43-7512-1957-FF2D-49219809959C}"/>
              </a:ext>
            </a:extLst>
          </p:cNvPr>
          <p:cNvSpPr/>
          <p:nvPr/>
        </p:nvSpPr>
        <p:spPr>
          <a:xfrm>
            <a:off x="4182302" y="3966967"/>
            <a:ext cx="800100" cy="770021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B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F8E7607-1234-D7BA-506A-6FC124B50763}"/>
              </a:ext>
            </a:extLst>
          </p:cNvPr>
          <p:cNvSpPr/>
          <p:nvPr/>
        </p:nvSpPr>
        <p:spPr>
          <a:xfrm>
            <a:off x="8144299" y="4059209"/>
            <a:ext cx="800100" cy="770021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726D4F-7112-8833-673B-02AEC4475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" name="8FDE2ED0">
            <a:hlinkClick r:id="" action="ppaction://media"/>
            <a:extLst>
              <a:ext uri="{FF2B5EF4-FFF2-40B4-BE49-F238E27FC236}">
                <a16:creationId xmlns:a16="http://schemas.microsoft.com/office/drawing/2014/main" id="{D7CC81EB-CBF4-8A42-159B-69F4AACCDBD1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0993" y="139566"/>
            <a:ext cx="800100" cy="800100"/>
          </a:xfrm>
        </p:spPr>
      </p:pic>
      <p:pic>
        <p:nvPicPr>
          <p:cNvPr id="14" name="5E9E3C8A">
            <a:hlinkClick r:id="" action="ppaction://media"/>
            <a:extLst>
              <a:ext uri="{FF2B5EF4-FFF2-40B4-BE49-F238E27FC236}">
                <a16:creationId xmlns:a16="http://schemas.microsoft.com/office/drawing/2014/main" id="{B033D547-7CEC-7832-6B9B-4A50466BC8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25014" y="125795"/>
            <a:ext cx="800100" cy="800100"/>
          </a:xfrm>
          <a:prstGeom prst="rect">
            <a:avLst/>
          </a:prstGeom>
        </p:spPr>
      </p:pic>
      <p:pic>
        <p:nvPicPr>
          <p:cNvPr id="15" name="28A7EAEB">
            <a:hlinkClick r:id="" action="ppaction://media"/>
            <a:extLst>
              <a:ext uri="{FF2B5EF4-FFF2-40B4-BE49-F238E27FC236}">
                <a16:creationId xmlns:a16="http://schemas.microsoft.com/office/drawing/2014/main" id="{2BB1DA02-DB9A-F772-DD07-B3DB103D8F7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10166" y="73476"/>
            <a:ext cx="932280" cy="93228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AD828C8-AAC8-33D6-1D84-00BD7D78CDE6}"/>
              </a:ext>
            </a:extLst>
          </p:cNvPr>
          <p:cNvGrpSpPr/>
          <p:nvPr/>
        </p:nvGrpSpPr>
        <p:grpSpPr>
          <a:xfrm>
            <a:off x="5619833" y="2485416"/>
            <a:ext cx="433100" cy="316029"/>
            <a:chOff x="5909912" y="2214612"/>
            <a:chExt cx="433100" cy="316029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3AFEA1A-A8AF-BF8B-5F41-468357C57E50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92F0212-BDB1-C350-403A-E9D0492B44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F790E8C-4661-5355-A1CA-1E0E303AA3BE}"/>
              </a:ext>
            </a:extLst>
          </p:cNvPr>
          <p:cNvGrpSpPr/>
          <p:nvPr/>
        </p:nvGrpSpPr>
        <p:grpSpPr>
          <a:xfrm>
            <a:off x="7522687" y="3100939"/>
            <a:ext cx="433100" cy="316029"/>
            <a:chOff x="5909912" y="2214612"/>
            <a:chExt cx="433100" cy="31602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0E392A1-7C5C-4E67-A326-F31020175334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D4F7E88-EFDD-DB66-1FFE-0DE0BB0E87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947805E-2937-C514-7743-FF4CB5D320C4}"/>
              </a:ext>
            </a:extLst>
          </p:cNvPr>
          <p:cNvGrpSpPr/>
          <p:nvPr/>
        </p:nvGrpSpPr>
        <p:grpSpPr>
          <a:xfrm>
            <a:off x="3799440" y="3490796"/>
            <a:ext cx="433100" cy="316029"/>
            <a:chOff x="5909912" y="2214612"/>
            <a:chExt cx="433100" cy="31602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958BF86-49D7-98BC-EEA5-61595B862052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07E1F7E-2383-8646-6517-FBB43AEBE7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104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3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731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562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E251D2-EDB7-AD00-8893-754B05231562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7C1200-CA24-452F-53FE-60E4522BAE1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463" t="27838" r="34768" b="16490"/>
          <a:stretch/>
        </p:blipFill>
        <p:spPr>
          <a:xfrm>
            <a:off x="783635" y="115503"/>
            <a:ext cx="10975228" cy="6639021"/>
          </a:xfrm>
          <a:prstGeom prst="rect">
            <a:avLst/>
          </a:prstGeom>
        </p:spPr>
      </p:pic>
      <p:pic>
        <p:nvPicPr>
          <p:cNvPr id="7" name="8FDE2ED0">
            <a:hlinkClick r:id="" action="ppaction://media"/>
            <a:extLst>
              <a:ext uri="{FF2B5EF4-FFF2-40B4-BE49-F238E27FC236}">
                <a16:creationId xmlns:a16="http://schemas.microsoft.com/office/drawing/2014/main" id="{403B6E62-B27A-3070-0414-372013ACC6D1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7767" y="-102312"/>
            <a:ext cx="800100" cy="800100"/>
          </a:xfr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DB1A13F-E67E-590E-AFE3-ACA75F378A55}"/>
              </a:ext>
            </a:extLst>
          </p:cNvPr>
          <p:cNvSpPr/>
          <p:nvPr/>
        </p:nvSpPr>
        <p:spPr>
          <a:xfrm>
            <a:off x="7903864" y="1171283"/>
            <a:ext cx="1272219" cy="352717"/>
          </a:xfrm>
          <a:prstGeom prst="ellipse">
            <a:avLst/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2E74868-EAE6-CED9-57C6-389B5893F0F2}"/>
              </a:ext>
            </a:extLst>
          </p:cNvPr>
          <p:cNvSpPr/>
          <p:nvPr/>
        </p:nvSpPr>
        <p:spPr>
          <a:xfrm>
            <a:off x="9918714" y="1171283"/>
            <a:ext cx="1663686" cy="352717"/>
          </a:xfrm>
          <a:prstGeom prst="ellipse">
            <a:avLst/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6A36952-43FE-6CBE-1075-6467F3B149E8}"/>
              </a:ext>
            </a:extLst>
          </p:cNvPr>
          <p:cNvSpPr/>
          <p:nvPr/>
        </p:nvSpPr>
        <p:spPr>
          <a:xfrm>
            <a:off x="4823781" y="2318294"/>
            <a:ext cx="630535" cy="376780"/>
          </a:xfrm>
          <a:prstGeom prst="ellipse">
            <a:avLst/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7F85631-1A9F-CF27-6122-182DBDFE6DB7}"/>
              </a:ext>
            </a:extLst>
          </p:cNvPr>
          <p:cNvSpPr/>
          <p:nvPr/>
        </p:nvSpPr>
        <p:spPr>
          <a:xfrm>
            <a:off x="4818206" y="2879768"/>
            <a:ext cx="630535" cy="248444"/>
          </a:xfrm>
          <a:prstGeom prst="ellipse">
            <a:avLst/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8D2EFAD-796B-9EE0-5814-DEA1BEF7BFF9}"/>
              </a:ext>
            </a:extLst>
          </p:cNvPr>
          <p:cNvSpPr/>
          <p:nvPr/>
        </p:nvSpPr>
        <p:spPr>
          <a:xfrm>
            <a:off x="1382748" y="3970631"/>
            <a:ext cx="558347" cy="344696"/>
          </a:xfrm>
          <a:prstGeom prst="ellipse">
            <a:avLst/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C490EFA-E7E2-DEF0-1674-E93A707018EB}"/>
              </a:ext>
            </a:extLst>
          </p:cNvPr>
          <p:cNvSpPr/>
          <p:nvPr/>
        </p:nvSpPr>
        <p:spPr>
          <a:xfrm>
            <a:off x="1382748" y="4532104"/>
            <a:ext cx="1873799" cy="344697"/>
          </a:xfrm>
          <a:prstGeom prst="ellipse">
            <a:avLst/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01478D9-B7F7-9787-69E7-86FB3F6772ED}"/>
              </a:ext>
            </a:extLst>
          </p:cNvPr>
          <p:cNvSpPr/>
          <p:nvPr/>
        </p:nvSpPr>
        <p:spPr>
          <a:xfrm>
            <a:off x="2133600" y="5669385"/>
            <a:ext cx="673768" cy="458699"/>
          </a:xfrm>
          <a:prstGeom prst="ellipse">
            <a:avLst/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2068D05-F457-26DA-454A-62CC077F1950}"/>
              </a:ext>
            </a:extLst>
          </p:cNvPr>
          <p:cNvSpPr/>
          <p:nvPr/>
        </p:nvSpPr>
        <p:spPr>
          <a:xfrm>
            <a:off x="7903864" y="5775367"/>
            <a:ext cx="1047632" cy="352717"/>
          </a:xfrm>
          <a:prstGeom prst="ellipse">
            <a:avLst/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B9874A-4466-9601-7130-37FF441582E0}"/>
              </a:ext>
            </a:extLst>
          </p:cNvPr>
          <p:cNvSpPr/>
          <p:nvPr/>
        </p:nvSpPr>
        <p:spPr>
          <a:xfrm>
            <a:off x="2095352" y="6207404"/>
            <a:ext cx="673769" cy="344697"/>
          </a:xfrm>
          <a:prstGeom prst="ellipse">
            <a:avLst/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8A85CB3-CAE1-B82A-6A6E-098BAE6EDDB9}"/>
              </a:ext>
            </a:extLst>
          </p:cNvPr>
          <p:cNvSpPr/>
          <p:nvPr/>
        </p:nvSpPr>
        <p:spPr>
          <a:xfrm>
            <a:off x="7903863" y="6295026"/>
            <a:ext cx="935337" cy="352717"/>
          </a:xfrm>
          <a:prstGeom prst="ellipse">
            <a:avLst/>
          </a:prstGeom>
          <a:solidFill>
            <a:schemeClr val="accent4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EC4AE8B-078D-DC80-361E-F2BC9A12DF94}"/>
              </a:ext>
            </a:extLst>
          </p:cNvPr>
          <p:cNvGrpSpPr/>
          <p:nvPr/>
        </p:nvGrpSpPr>
        <p:grpSpPr>
          <a:xfrm>
            <a:off x="11062071" y="2887999"/>
            <a:ext cx="433100" cy="316029"/>
            <a:chOff x="5909912" y="2214612"/>
            <a:chExt cx="433100" cy="316029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F80AD7-53AD-ADFB-615C-42B3AA86E7D2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AE72705-5747-00A0-644D-C4DC2F47B2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5E9E3C8A">
            <a:hlinkClick r:id="" action="ppaction://media"/>
            <a:extLst>
              <a:ext uri="{FF2B5EF4-FFF2-40B4-BE49-F238E27FC236}">
                <a16:creationId xmlns:a16="http://schemas.microsoft.com/office/drawing/2014/main" id="{48AFE95B-3CB8-C7B8-59ED-99D49865427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95900" y="0"/>
            <a:ext cx="800100" cy="8001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C7E9A05-A328-BD8C-9211-0F7EF0DDEE44}"/>
              </a:ext>
            </a:extLst>
          </p:cNvPr>
          <p:cNvGrpSpPr/>
          <p:nvPr/>
        </p:nvGrpSpPr>
        <p:grpSpPr>
          <a:xfrm>
            <a:off x="11062071" y="4608451"/>
            <a:ext cx="433100" cy="316029"/>
            <a:chOff x="5909912" y="2214612"/>
            <a:chExt cx="433100" cy="31602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9A2C78B-03D5-0E85-2FE0-98137480B55B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4DE2BBB-401E-6D13-3B4D-A20980F012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28A7EAEB">
            <a:hlinkClick r:id="" action="ppaction://media"/>
            <a:extLst>
              <a:ext uri="{FF2B5EF4-FFF2-40B4-BE49-F238E27FC236}">
                <a16:creationId xmlns:a16="http://schemas.microsoft.com/office/drawing/2014/main" id="{5151EA25-85BB-B980-AEA2-15A2B138BF2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18714" y="0"/>
            <a:ext cx="932280" cy="93228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4B693116-0846-2DDB-792A-E110F71A79E5}"/>
              </a:ext>
            </a:extLst>
          </p:cNvPr>
          <p:cNvGrpSpPr/>
          <p:nvPr/>
        </p:nvGrpSpPr>
        <p:grpSpPr>
          <a:xfrm>
            <a:off x="10975265" y="6364871"/>
            <a:ext cx="433100" cy="316029"/>
            <a:chOff x="5909912" y="2214612"/>
            <a:chExt cx="433100" cy="316029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B150C9A-0290-CEDC-636C-9B439E21CA91}"/>
                </a:ext>
              </a:extLst>
            </p:cNvPr>
            <p:cNvCxnSpPr>
              <a:cxnSpLocks/>
            </p:cNvCxnSpPr>
            <p:nvPr/>
          </p:nvCxnSpPr>
          <p:spPr>
            <a:xfrm>
              <a:off x="5909912" y="2290813"/>
              <a:ext cx="433100" cy="2040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BA3783B-EF1E-F7AB-6CA9-3435DF4892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7147" y="2214612"/>
              <a:ext cx="405865" cy="3160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747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395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731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6562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48</Words>
  <Application>Microsoft Office PowerPoint</Application>
  <PresentationFormat>Widescreen</PresentationFormat>
  <Paragraphs>23</Paragraphs>
  <Slides>8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Berlin Sans FB</vt:lpstr>
      <vt:lpstr>Calibri</vt:lpstr>
      <vt:lpstr>Calibri Light</vt:lpstr>
      <vt:lpstr>Franklin Gothic Demi Cond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ฉัตราภรณ์ นรสิงห์</cp:lastModifiedBy>
  <cp:revision>3</cp:revision>
  <dcterms:created xsi:type="dcterms:W3CDTF">2022-05-04T07:11:43Z</dcterms:created>
  <dcterms:modified xsi:type="dcterms:W3CDTF">2022-05-04T07:17:31Z</dcterms:modified>
</cp:coreProperties>
</file>