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56" r:id="rId3"/>
    <p:sldId id="298" r:id="rId4"/>
    <p:sldId id="270" r:id="rId5"/>
    <p:sldId id="271" r:id="rId6"/>
    <p:sldId id="279" r:id="rId7"/>
    <p:sldId id="272" r:id="rId8"/>
    <p:sldId id="273" r:id="rId9"/>
    <p:sldId id="274" r:id="rId10"/>
    <p:sldId id="275" r:id="rId11"/>
    <p:sldId id="276" r:id="rId12"/>
    <p:sldId id="280" r:id="rId13"/>
    <p:sldId id="277" r:id="rId14"/>
    <p:sldId id="278" r:id="rId15"/>
    <p:sldId id="281" r:id="rId16"/>
    <p:sldId id="282" r:id="rId17"/>
    <p:sldId id="283" r:id="rId18"/>
    <p:sldId id="284" r:id="rId19"/>
    <p:sldId id="285" r:id="rId20"/>
    <p:sldId id="675" r:id="rId21"/>
    <p:sldId id="676" r:id="rId22"/>
    <p:sldId id="668" r:id="rId23"/>
    <p:sldId id="679" r:id="rId24"/>
    <p:sldId id="677" r:id="rId25"/>
    <p:sldId id="6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5082"/>
    <a:srgbClr val="F5D7E0"/>
    <a:srgbClr val="BFDE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75897-AB8D-6EB0-EDEF-7DAEDF17D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A7F941-5416-11B7-33C0-6A41B39DC1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6B6A8-0FA3-18D1-9923-87A717DD7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B3C6D-D5BE-5B3A-EDE4-F860109FF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DDF58-C0BA-104D-141A-44A5725CF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6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69321-29A9-11C9-3B06-9EF93593F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401EE-0477-CD1A-49C0-2F6EC242D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5DB19-DC58-CB1F-D472-E2C6B8CA8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11F01-B9DB-2CCA-E68C-AF2DF767C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B912E-2C22-A16D-304D-ADD56BA1F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5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AF347-1DCE-7569-6CA4-3151CC0E5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D79018-EB0D-8B50-1E5C-F8090D850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C638F-738D-7D6F-7F21-3565731D2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D17DB-22C4-D7AE-17E7-6855EE35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32F4E-D227-0B91-F7B4-283032DB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4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9E86F-4EC4-ABB4-046A-EC05FB01B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179E8-C0E4-4116-6D60-DD3B523E5E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1E2691-7EA1-DA79-A2EA-B4618B202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365ACD-20DE-8C43-FFA1-F8EE7A6E2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47EB0E-BD3F-2CB5-6BBA-1CA7A8F1F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31A8C-204E-94BB-E694-B86E5761A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67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A54BD-27B9-BFB3-0B20-8F8BC4878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020F25-0E03-9185-F9BB-3BB8DCE40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EAD845-5F8C-60A9-05D1-818CA793C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4AF0E2-9689-5F04-ED0C-B3AF69EF54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8ED9AF-628D-622D-4456-C9ECB18EC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A429CE-1850-2ECA-47D4-BCCE986D7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58AE60-7374-B37C-CAFB-84428E218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CF98CC-167D-6DC8-FA70-034732C27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137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B4912-AF3D-051F-0EFD-6DE172132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BD9342-DB6C-1DF8-F648-28600A1D0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711E82-5515-D7DB-A421-95807A97E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194800-02A9-0376-780B-84B1B628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27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C51E50-C097-EDE0-990B-24D7ECBBD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6B27F8-261A-7FC1-C4B1-9648D0203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18B1A-A0F3-AA49-6F51-9C6E92A3E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382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D01C8-D55D-6A67-9065-66E6D3E72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1519D-99B6-3266-F2BC-1028BCAD4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F9731-5BBC-BE2D-13D0-2F389CD5A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1BA9F9-02D0-A380-CDE0-173927AD2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380AFE-B810-BCA7-EAA8-AC246BF09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4D1708-39C1-9AF3-62F8-939F5AD5B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233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CA67D-0A27-BEB2-97F9-39CC8F727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669A3F-DF40-C1F3-A0AA-A7866C857B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A81AF-C793-3788-685E-776BEB4D0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909EE-A186-8AC0-1247-B6A119290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CB3473-78F3-080E-8EC1-8054BF803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3033F4-852D-A324-4BD6-7E63FEC9D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53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BCAFE-EEB4-FE4D-70F8-3E6970839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4AA801-56BE-7EA0-B177-5F12B9DEB1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AA000-9DB0-E166-F391-CC5F5DAE9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10418-4081-679A-90AD-1D73423A6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E35FE-7E6C-68E5-37E3-318035C47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150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33CA2A-3D49-5A52-E174-79F0F2AA89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95B6F5-59BC-6E64-B4EF-02D6D72DFB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53CA1-DEA3-B50A-8B5D-92D94531E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82C7A-5C13-A17C-055A-C8C4D98C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EC0BD-7864-657E-7415-79B2CA1DC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16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BB03A0-6F41-D902-3B6B-5E3AAC261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98AB0-D287-EE06-DE4A-5E4B9CC74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1BD2E-EA15-78F1-5EB7-D26D46BDB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30100-08D7-4675-4905-23EFE26E1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F5B50-2365-571C-BE4C-E2F6FBA5A5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613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9.png"/><Relationship Id="rId18" Type="http://schemas.microsoft.com/office/2007/relationships/hdphoto" Target="../media/hdphoto9.wdp"/><Relationship Id="rId26" Type="http://schemas.microsoft.com/office/2007/relationships/hdphoto" Target="../media/hdphoto13.wdp"/><Relationship Id="rId3" Type="http://schemas.microsoft.com/office/2007/relationships/hdphoto" Target="../media/hdphoto2.wdp"/><Relationship Id="rId21" Type="http://schemas.openxmlformats.org/officeDocument/2006/relationships/image" Target="../media/image13.png"/><Relationship Id="rId34" Type="http://schemas.microsoft.com/office/2007/relationships/hdphoto" Target="../media/hdphoto17.wdp"/><Relationship Id="rId7" Type="http://schemas.openxmlformats.org/officeDocument/2006/relationships/image" Target="../media/image6.png"/><Relationship Id="rId12" Type="http://schemas.microsoft.com/office/2007/relationships/hdphoto" Target="../media/hdphoto6.wdp"/><Relationship Id="rId17" Type="http://schemas.openxmlformats.org/officeDocument/2006/relationships/image" Target="../media/image11.png"/><Relationship Id="rId25" Type="http://schemas.openxmlformats.org/officeDocument/2006/relationships/image" Target="../media/image15.png"/><Relationship Id="rId33" Type="http://schemas.openxmlformats.org/officeDocument/2006/relationships/image" Target="../media/image19.png"/><Relationship Id="rId2" Type="http://schemas.openxmlformats.org/officeDocument/2006/relationships/image" Target="../media/image3.png"/><Relationship Id="rId16" Type="http://schemas.microsoft.com/office/2007/relationships/hdphoto" Target="../media/hdphoto8.wdp"/><Relationship Id="rId20" Type="http://schemas.microsoft.com/office/2007/relationships/hdphoto" Target="../media/hdphoto10.wdp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8.png"/><Relationship Id="rId24" Type="http://schemas.microsoft.com/office/2007/relationships/hdphoto" Target="../media/hdphoto12.wdp"/><Relationship Id="rId32" Type="http://schemas.microsoft.com/office/2007/relationships/hdphoto" Target="../media/hdphoto16.wdp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23" Type="http://schemas.openxmlformats.org/officeDocument/2006/relationships/image" Target="../media/image14.png"/><Relationship Id="rId28" Type="http://schemas.microsoft.com/office/2007/relationships/hdphoto" Target="../media/hdphoto14.wdp"/><Relationship Id="rId36" Type="http://schemas.microsoft.com/office/2007/relationships/hdphoto" Target="../media/hdphoto18.wdp"/><Relationship Id="rId10" Type="http://schemas.microsoft.com/office/2007/relationships/hdphoto" Target="../media/hdphoto5.wdp"/><Relationship Id="rId19" Type="http://schemas.openxmlformats.org/officeDocument/2006/relationships/image" Target="../media/image12.png"/><Relationship Id="rId31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14" Type="http://schemas.microsoft.com/office/2007/relationships/hdphoto" Target="../media/hdphoto7.wdp"/><Relationship Id="rId22" Type="http://schemas.microsoft.com/office/2007/relationships/hdphoto" Target="../media/hdphoto11.wdp"/><Relationship Id="rId27" Type="http://schemas.openxmlformats.org/officeDocument/2006/relationships/image" Target="../media/image16.png"/><Relationship Id="rId30" Type="http://schemas.microsoft.com/office/2007/relationships/hdphoto" Target="../media/hdphoto15.wdp"/><Relationship Id="rId35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25.jpeg"/><Relationship Id="rId3" Type="http://schemas.openxmlformats.org/officeDocument/2006/relationships/image" Target="../media/image35.jpeg"/><Relationship Id="rId7" Type="http://schemas.openxmlformats.org/officeDocument/2006/relationships/image" Target="../media/image37.jpeg"/><Relationship Id="rId12" Type="http://schemas.openxmlformats.org/officeDocument/2006/relationships/image" Target="../media/image38.jpeg"/><Relationship Id="rId2" Type="http://schemas.openxmlformats.org/officeDocument/2006/relationships/image" Target="../media/image36.jpe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27.jpeg"/><Relationship Id="rId5" Type="http://schemas.openxmlformats.org/officeDocument/2006/relationships/image" Target="../media/image33.jpeg"/><Relationship Id="rId1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34.jpeg"/><Relationship Id="rId9" Type="http://schemas.openxmlformats.org/officeDocument/2006/relationships/image" Target="../media/image29.jpeg"/><Relationship Id="rId1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17.wdp"/><Relationship Id="rId3" Type="http://schemas.microsoft.com/office/2007/relationships/hdphoto" Target="../media/hdphoto19.wdp"/><Relationship Id="rId7" Type="http://schemas.microsoft.com/office/2007/relationships/hdphoto" Target="../media/hdphoto21.wdp"/><Relationship Id="rId12" Type="http://schemas.openxmlformats.org/officeDocument/2006/relationships/image" Target="../media/image1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microsoft.com/office/2007/relationships/hdphoto" Target="../media/hdphoto15.wdp"/><Relationship Id="rId5" Type="http://schemas.microsoft.com/office/2007/relationships/hdphoto" Target="../media/hdphoto20.wdp"/><Relationship Id="rId10" Type="http://schemas.openxmlformats.org/officeDocument/2006/relationships/image" Target="../media/image17.png"/><Relationship Id="rId4" Type="http://schemas.openxmlformats.org/officeDocument/2006/relationships/image" Target="../media/image40.png"/><Relationship Id="rId9" Type="http://schemas.microsoft.com/office/2007/relationships/hdphoto" Target="../media/hdphoto4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7.wdp"/><Relationship Id="rId3" Type="http://schemas.microsoft.com/office/2007/relationships/hdphoto" Target="../media/hdphoto19.wdp"/><Relationship Id="rId7" Type="http://schemas.microsoft.com/office/2007/relationships/hdphoto" Target="../media/hdphoto21.wdp"/><Relationship Id="rId12" Type="http://schemas.openxmlformats.org/officeDocument/2006/relationships/image" Target="../media/image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microsoft.com/office/2007/relationships/hdphoto" Target="../media/hdphoto3.wdp"/><Relationship Id="rId5" Type="http://schemas.microsoft.com/office/2007/relationships/hdphoto" Target="../media/hdphoto20.wdp"/><Relationship Id="rId15" Type="http://schemas.microsoft.com/office/2007/relationships/hdphoto" Target="../media/hdphoto22.wdp"/><Relationship Id="rId10" Type="http://schemas.openxmlformats.org/officeDocument/2006/relationships/image" Target="../media/image5.png"/><Relationship Id="rId4" Type="http://schemas.openxmlformats.org/officeDocument/2006/relationships/image" Target="../media/image40.png"/><Relationship Id="rId9" Type="http://schemas.microsoft.com/office/2007/relationships/hdphoto" Target="../media/hdphoto14.wdp"/><Relationship Id="rId1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9.wdp"/><Relationship Id="rId7" Type="http://schemas.microsoft.com/office/2007/relationships/hdphoto" Target="../media/hdphoto21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microsoft.com/office/2007/relationships/hdphoto" Target="../media/hdphoto18.wdp"/><Relationship Id="rId5" Type="http://schemas.microsoft.com/office/2007/relationships/hdphoto" Target="../media/hdphoto20.wdp"/><Relationship Id="rId10" Type="http://schemas.openxmlformats.org/officeDocument/2006/relationships/image" Target="../media/image20.png"/><Relationship Id="rId4" Type="http://schemas.openxmlformats.org/officeDocument/2006/relationships/image" Target="../media/image40.png"/><Relationship Id="rId9" Type="http://schemas.microsoft.com/office/2007/relationships/hdphoto" Target="../media/hdphoto16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13936-6FA9-4B48-94C6-37A288BCA9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2BF3C1-7729-4A5E-970F-065FDEF481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FF53E4-4EC0-444C-A713-BEB58D855471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0C787C-B677-4DBE-8E5E-66A41F2CE41B}"/>
              </a:ext>
            </a:extLst>
          </p:cNvPr>
          <p:cNvSpPr txBox="1"/>
          <p:nvPr/>
        </p:nvSpPr>
        <p:spPr>
          <a:xfrm>
            <a:off x="6759230" y="1971949"/>
            <a:ext cx="42386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Lektion</a:t>
            </a:r>
            <a:r>
              <a:rPr lang="en-US" sz="66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11.1</a:t>
            </a:r>
            <a:endParaRPr lang="th-TH" sz="5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42D292-2CF6-4F55-A294-8B87AF6F06E3}"/>
              </a:ext>
            </a:extLst>
          </p:cNvPr>
          <p:cNvSpPr txBox="1"/>
          <p:nvPr/>
        </p:nvSpPr>
        <p:spPr>
          <a:xfrm>
            <a:off x="7468918" y="2832726"/>
            <a:ext cx="27776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Tagesablauf</a:t>
            </a:r>
            <a:endParaRPr lang="en-US" sz="4400" dirty="0">
              <a:solidFill>
                <a:srgbClr val="F25082"/>
              </a:solidFill>
              <a:latin typeface="Franklin Gothic Demi Cond" panose="020B0706030402020204" pitchFamily="34" charset="0"/>
              <a:cs typeface="Aharoni" pitchFamily="2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7D22B9-B040-378A-F670-AB72F0957D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7632" t="32562" r="28237" b="11719"/>
          <a:stretch/>
        </p:blipFill>
        <p:spPr>
          <a:xfrm>
            <a:off x="692319" y="682132"/>
            <a:ext cx="5740228" cy="4490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4446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E6F0-BA23-6B76-BE31-0CD248C37D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61888C-33E4-4907-290A-F976126F76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C8C251-FE37-0B21-A2C8-E33B04C977A9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E2152F-D69C-48F0-5330-03420B9EF7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7632" t="32562" r="28237" b="11719"/>
          <a:stretch/>
        </p:blipFill>
        <p:spPr>
          <a:xfrm>
            <a:off x="421031" y="366836"/>
            <a:ext cx="4888173" cy="39578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0F9447-8A30-D997-1AC1-4BB1908E6E7D}"/>
              </a:ext>
            </a:extLst>
          </p:cNvPr>
          <p:cNvSpPr txBox="1"/>
          <p:nvPr/>
        </p:nvSpPr>
        <p:spPr>
          <a:xfrm>
            <a:off x="5419023" y="181534"/>
            <a:ext cx="6772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Fährst</a:t>
            </a:r>
            <a:r>
              <a:rPr lang="en-US" sz="4400" dirty="0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  <a:r>
              <a:rPr lang="en-US" sz="4400" dirty="0" err="1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auch</a:t>
            </a:r>
            <a:r>
              <a:rPr lang="en-US" sz="4400" dirty="0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400" dirty="0" err="1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gern</a:t>
            </a:r>
            <a:r>
              <a:rPr lang="en-US" sz="4400" dirty="0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400" dirty="0" err="1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Fahrrad</a:t>
            </a:r>
            <a:r>
              <a:rPr lang="en-US" sz="4400" dirty="0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C1E7E8-500E-D3C9-E153-3F664C1A2431}"/>
              </a:ext>
            </a:extLst>
          </p:cNvPr>
          <p:cNvSpPr txBox="1"/>
          <p:nvPr/>
        </p:nvSpPr>
        <p:spPr>
          <a:xfrm>
            <a:off x="6595781" y="949643"/>
            <a:ext cx="6772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Wie oft </a:t>
            </a:r>
            <a:r>
              <a:rPr lang="en-US" sz="4400" dirty="0" err="1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fährst</a:t>
            </a:r>
            <a:r>
              <a:rPr lang="en-US" sz="4400" dirty="0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 du?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BFF66C-9981-FB55-6D03-CA991982E9EE}"/>
              </a:ext>
            </a:extLst>
          </p:cNvPr>
          <p:cNvSpPr txBox="1"/>
          <p:nvPr/>
        </p:nvSpPr>
        <p:spPr>
          <a:xfrm>
            <a:off x="6698461" y="1677332"/>
            <a:ext cx="6772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Wohin</a:t>
            </a:r>
            <a:r>
              <a:rPr lang="en-US" sz="4400" dirty="0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400" dirty="0" err="1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fährst</a:t>
            </a:r>
            <a:r>
              <a:rPr lang="en-US" sz="4400" dirty="0">
                <a:solidFill>
                  <a:srgbClr val="F25082"/>
                </a:solidFill>
                <a:latin typeface="Franklin Gothic Demi Cond" panose="020B0706030402020204" pitchFamily="34" charset="0"/>
                <a:cs typeface="Aharoni" pitchFamily="2" charset="-79"/>
              </a:rPr>
              <a:t> du?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6032C3-ABDE-5B84-9ECE-E346DBCD2B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10" t="48971" r="23816" b="38380"/>
          <a:stretch/>
        </p:blipFill>
        <p:spPr>
          <a:xfrm>
            <a:off x="288138" y="5357788"/>
            <a:ext cx="11628558" cy="12863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BD4745D-0482-F7F8-6018-11DC62805122}"/>
              </a:ext>
            </a:extLst>
          </p:cNvPr>
          <p:cNvSpPr txBox="1"/>
          <p:nvPr/>
        </p:nvSpPr>
        <p:spPr>
          <a:xfrm>
            <a:off x="-521372" y="4416770"/>
            <a:ext cx="6772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Sehen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 Sie das </a:t>
            </a:r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Foto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 an.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10FBCF02-90B9-B64C-7CEB-95AE970D565F}"/>
              </a:ext>
            </a:extLst>
          </p:cNvPr>
          <p:cNvSpPr/>
          <p:nvPr/>
        </p:nvSpPr>
        <p:spPr>
          <a:xfrm>
            <a:off x="5309204" y="2319451"/>
            <a:ext cx="5111020" cy="2812359"/>
          </a:xfrm>
          <a:prstGeom prst="wedgeEllipseCallout">
            <a:avLst>
              <a:gd name="adj1" fmla="val 55497"/>
              <a:gd name="adj2" fmla="val 28037"/>
            </a:avLst>
          </a:prstGeom>
          <a:solidFill>
            <a:srgbClr val="00B0F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8D0301-F72B-B017-EAE9-3A6D93E67CDF}"/>
              </a:ext>
            </a:extLst>
          </p:cNvPr>
          <p:cNvSpPr txBox="1"/>
          <p:nvPr/>
        </p:nvSpPr>
        <p:spPr>
          <a:xfrm>
            <a:off x="4467723" y="2841568"/>
            <a:ext cx="67729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Also, ich </a:t>
            </a:r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fahre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sehr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gern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</a:p>
          <a:p>
            <a:pPr algn="ctr"/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Fahrrad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. Ich </a:t>
            </a:r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fahre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täglich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</a:p>
          <a:p>
            <a:pPr algn="ctr"/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zur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Arbeit und </a:t>
            </a:r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zum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Einkaufen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</a:p>
        </p:txBody>
      </p:sp>
      <p:pic>
        <p:nvPicPr>
          <p:cNvPr id="1026" name="Picture 2" descr="Boy clipart Images, Stock Photos &amp; Vectors | Shutterstock">
            <a:extLst>
              <a:ext uri="{FF2B5EF4-FFF2-40B4-BE49-F238E27FC236}">
                <a16:creationId xmlns:a16="http://schemas.microsoft.com/office/drawing/2014/main" id="{765A5C0B-F363-F5C3-C684-6D3E40911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29" b="90000" l="10000" r="90000">
                        <a14:foregroundMark x1="39231" y1="82500" x2="43846" y2="76786"/>
                        <a14:foregroundMark x1="71923" y1="65357" x2="65769" y2="69643"/>
                        <a14:foregroundMark x1="48846" y1="8929" x2="48077" y2="17500"/>
                        <a14:backgroundMark x1="40000" y1="38571" x2="40000" y2="3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2762">
            <a:off x="9578846" y="2837433"/>
            <a:ext cx="3025331" cy="325804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17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  <p:bldP spid="13" grpId="0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E87C3-D150-305B-DE0B-A7520B3D3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388D0-AEF1-2B8A-E793-F0A031BE7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405B4D-F60E-D62A-381F-73E4542E6E7A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884D8B2F-3265-D8EF-7239-956E351C3952}"/>
              </a:ext>
            </a:extLst>
          </p:cNvPr>
          <p:cNvSpPr/>
          <p:nvPr/>
        </p:nvSpPr>
        <p:spPr>
          <a:xfrm>
            <a:off x="419571" y="449566"/>
            <a:ext cx="5111020" cy="2812359"/>
          </a:xfrm>
          <a:prstGeom prst="wedgeEllipseCallout">
            <a:avLst>
              <a:gd name="adj1" fmla="val -20962"/>
              <a:gd name="adj2" fmla="val 67053"/>
            </a:avLst>
          </a:prstGeom>
          <a:solidFill>
            <a:srgbClr val="00B0F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17A904-12BF-053A-F0E7-E88FB235D069}"/>
              </a:ext>
            </a:extLst>
          </p:cNvPr>
          <p:cNvSpPr txBox="1"/>
          <p:nvPr/>
        </p:nvSpPr>
        <p:spPr>
          <a:xfrm>
            <a:off x="-421910" y="971683"/>
            <a:ext cx="67729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Also, ich </a:t>
            </a:r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fahre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sehr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gern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</a:p>
          <a:p>
            <a:pPr algn="ctr"/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Fahrrad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. Ich </a:t>
            </a:r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fahre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täglich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</a:p>
          <a:p>
            <a:pPr algn="ctr"/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zur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Arbeit und </a:t>
            </a:r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zum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Einkaufen</a:t>
            </a:r>
            <a:r>
              <a:rPr lang="en-US" sz="32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</a:p>
        </p:txBody>
      </p:sp>
      <p:pic>
        <p:nvPicPr>
          <p:cNvPr id="7" name="Picture 2" descr="Boy clipart Images, Stock Photos &amp; Vectors | Shutterstock">
            <a:extLst>
              <a:ext uri="{FF2B5EF4-FFF2-40B4-BE49-F238E27FC236}">
                <a16:creationId xmlns:a16="http://schemas.microsoft.com/office/drawing/2014/main" id="{DA55AE26-383F-8ECB-AD03-C3DA22DFE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929" b="90000" l="10000" r="90000">
                        <a14:foregroundMark x1="39231" y1="82500" x2="43846" y2="76786"/>
                        <a14:foregroundMark x1="71923" y1="65357" x2="65769" y2="69643"/>
                        <a14:foregroundMark x1="48846" y1="8929" x2="48077" y2="17500"/>
                        <a14:backgroundMark x1="40000" y1="38571" x2="40000" y2="3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2762">
            <a:off x="-843614" y="2886664"/>
            <a:ext cx="4348140" cy="46826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Bicycle Cartoon Clipart Images PNG Transparent – Free PNG Images Vector,  PSD, Clipart, Templates">
            <a:extLst>
              <a:ext uri="{FF2B5EF4-FFF2-40B4-BE49-F238E27FC236}">
                <a16:creationId xmlns:a16="http://schemas.microsoft.com/office/drawing/2014/main" id="{63D6FC30-10DD-AFB6-D34D-AA7D79310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69823" y="2455710"/>
            <a:ext cx="2577356" cy="166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oman At Work - Working Woman Clipart, HD Png Download - kindpng">
            <a:extLst>
              <a:ext uri="{FF2B5EF4-FFF2-40B4-BE49-F238E27FC236}">
                <a16:creationId xmlns:a16="http://schemas.microsoft.com/office/drawing/2014/main" id="{D3EEEB35-87F7-945A-5A5C-DE6D564E3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55" b="91234" l="6744" r="93953">
                        <a14:foregroundMark x1="33837" y1="7955" x2="36047" y2="16071"/>
                        <a14:foregroundMark x1="53721" y1="28084" x2="55465" y2="25487"/>
                        <a14:foregroundMark x1="61744" y1="38474" x2="61860" y2="43831"/>
                        <a14:foregroundMark x1="64070" y1="37662" x2="55814" y2="42857"/>
                        <a14:foregroundMark x1="55814" y1="42857" x2="55581" y2="44481"/>
                        <a14:foregroundMark x1="42209" y1="57792" x2="50000" y2="61201"/>
                        <a14:foregroundMark x1="40930" y1="58279" x2="50581" y2="56656"/>
                        <a14:foregroundMark x1="40349" y1="57468" x2="46047" y2="57143"/>
                        <a14:foregroundMark x1="39767" y1="57792" x2="42558" y2="56656"/>
                        <a14:foregroundMark x1="20814" y1="90584" x2="54070" y2="89935"/>
                        <a14:foregroundMark x1="54070" y1="89935" x2="76628" y2="89935"/>
                        <a14:foregroundMark x1="88953" y1="89448" x2="74535" y2="90909"/>
                        <a14:foregroundMark x1="92209" y1="90097" x2="82442" y2="91396"/>
                        <a14:foregroundMark x1="11395" y1="89773" x2="24186" y2="91396"/>
                        <a14:foregroundMark x1="6860" y1="90260" x2="19767" y2="90747"/>
                        <a14:foregroundMark x1="93953" y1="90260" x2="88140" y2="90422"/>
                        <a14:foregroundMark x1="63837" y1="36364" x2="70698" y2="36688"/>
                        <a14:foregroundMark x1="67326" y1="35552" x2="71163" y2="39935"/>
                        <a14:backgroundMark x1="58256" y1="34903" x2="57558" y2="37175"/>
                        <a14:backgroundMark x1="54302" y1="79870" x2="54884" y2="82955"/>
                        <a14:backgroundMark x1="56977" y1="37987" x2="56977" y2="37987"/>
                        <a14:backgroundMark x1="49070" y1="40909" x2="49070" y2="40909"/>
                        <a14:backgroundMark x1="70814" y1="39935" x2="70814" y2="39935"/>
                        <a14:backgroundMark x1="70930" y1="41558" x2="71047" y2="38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683" y="-7771"/>
            <a:ext cx="2224158" cy="15931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362428A-E79C-6B82-A9A4-4B0B32F0FB54}"/>
              </a:ext>
            </a:extLst>
          </p:cNvPr>
          <p:cNvSpPr txBox="1"/>
          <p:nvPr/>
        </p:nvSpPr>
        <p:spPr>
          <a:xfrm>
            <a:off x="7432880" y="431190"/>
            <a:ext cx="1730664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arbeiten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1028" name="Picture 4" descr="1,870 Wake Up Early Stock Vector Illustration and Royalty Free Wake Up  Early Clipart">
            <a:extLst>
              <a:ext uri="{FF2B5EF4-FFF2-40B4-BE49-F238E27FC236}">
                <a16:creationId xmlns:a16="http://schemas.microsoft.com/office/drawing/2014/main" id="{C1FBA594-A62F-8B50-3261-E69400DEB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00" b="94222" l="10000" r="90000">
                        <a14:foregroundMark x1="64444" y1="8000" x2="75778" y2="23778"/>
                        <a14:foregroundMark x1="38667" y1="94222" x2="58000" y2="84444"/>
                        <a14:foregroundMark x1="58000" y1="84444" x2="70667" y2="82444"/>
                        <a14:foregroundMark x1="70667" y1="82444" x2="70667" y2="82444"/>
                        <a14:foregroundMark x1="47111" y1="79556" x2="40889" y2="66000"/>
                        <a14:foregroundMark x1="40889" y1="66000" x2="32000" y2="58444"/>
                        <a14:foregroundMark x1="32000" y1="58444" x2="29556" y2="58222"/>
                        <a14:foregroundMark x1="32667" y1="65111" x2="38222" y2="70000"/>
                        <a14:foregroundMark x1="35778" y1="32889" x2="35778" y2="32889"/>
                        <a14:foregroundMark x1="28667" y1="35556" x2="28667" y2="36222"/>
                        <a14:foregroundMark x1="36222" y1="36667" x2="36222" y2="36667"/>
                        <a14:foregroundMark x1="37778" y1="41333" x2="39333" y2="42000"/>
                        <a14:foregroundMark x1="32000" y1="46000" x2="32889" y2="39556"/>
                        <a14:foregroundMark x1="28889" y1="33333" x2="28889" y2="33333"/>
                        <a14:foregroundMark x1="30889" y1="30667" x2="30889" y2="30667"/>
                        <a14:foregroundMark x1="26000" y1="41333" x2="26000" y2="41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598" y="0"/>
            <a:ext cx="1572749" cy="157274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F0C0643-0BCC-95B3-B4B5-B259BBB7B0C4}"/>
              </a:ext>
            </a:extLst>
          </p:cNvPr>
          <p:cNvSpPr txBox="1"/>
          <p:nvPr/>
        </p:nvSpPr>
        <p:spPr>
          <a:xfrm>
            <a:off x="10267449" y="960883"/>
            <a:ext cx="1894293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aufstehen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1F1262-D9B8-678F-2661-5F05511CA50D}"/>
              </a:ext>
            </a:extLst>
          </p:cNvPr>
          <p:cNvSpPr txBox="1"/>
          <p:nvPr/>
        </p:nvSpPr>
        <p:spPr>
          <a:xfrm>
            <a:off x="9495137" y="2013989"/>
            <a:ext cx="2224901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frühstücken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1032" name="Picture 8" descr="Premium Vector | Barista making coffee in cafe illustration | Coffee  vector, How to make coffee, Coffee illustration">
            <a:extLst>
              <a:ext uri="{FF2B5EF4-FFF2-40B4-BE49-F238E27FC236}">
                <a16:creationId xmlns:a16="http://schemas.microsoft.com/office/drawing/2014/main" id="{921C3D47-579D-0B93-2CB0-C0EA3C241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524" b="89984" l="9585" r="92652">
                        <a14:foregroundMark x1="9744" y1="68309" x2="20767" y2="73892"/>
                        <a14:foregroundMark x1="90415" y1="64204" x2="72684" y2="71429"/>
                        <a14:foregroundMark x1="72684" y1="71429" x2="68850" y2="75369"/>
                        <a14:foregroundMark x1="74441" y1="65517" x2="74920" y2="71921"/>
                        <a14:foregroundMark x1="74601" y1="64860" x2="80351" y2="65025"/>
                        <a14:foregroundMark x1="73323" y1="50411" x2="81789" y2="70443"/>
                        <a14:foregroundMark x1="84185" y1="59770" x2="89936" y2="47619"/>
                        <a14:foregroundMark x1="89936" y1="47619" x2="80990" y2="43514"/>
                        <a14:foregroundMark x1="80990" y1="43514" x2="80351" y2="43842"/>
                        <a14:foregroundMark x1="88818" y1="48440" x2="92652" y2="60591"/>
                        <a14:foregroundMark x1="92652" y1="60591" x2="90415" y2="62233"/>
                        <a14:backgroundMark x1="61821" y1="21511" x2="70767" y2="24466"/>
                        <a14:backgroundMark x1="70767" y1="24466" x2="74441" y2="24138"/>
                        <a14:backgroundMark x1="59744" y1="17406" x2="64058" y2="208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344" y="2934311"/>
            <a:ext cx="2473022" cy="240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E4AB697-88C2-9111-BD6A-D73DDD9AF70D}"/>
              </a:ext>
            </a:extLst>
          </p:cNvPr>
          <p:cNvSpPr txBox="1"/>
          <p:nvPr/>
        </p:nvSpPr>
        <p:spPr>
          <a:xfrm>
            <a:off x="7908676" y="4888244"/>
            <a:ext cx="1508280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kochen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393071-57E8-828F-DB80-8A1E2F9CF898}"/>
              </a:ext>
            </a:extLst>
          </p:cNvPr>
          <p:cNvSpPr txBox="1"/>
          <p:nvPr/>
        </p:nvSpPr>
        <p:spPr>
          <a:xfrm>
            <a:off x="6986369" y="4498889"/>
            <a:ext cx="2224901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Kaffee</a:t>
            </a:r>
            <a:endParaRPr lang="en-US" sz="40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1034" name="Picture 10" descr="Reading Newspaper clipart png - Clipart World">
            <a:extLst>
              <a:ext uri="{FF2B5EF4-FFF2-40B4-BE49-F238E27FC236}">
                <a16:creationId xmlns:a16="http://schemas.microsoft.com/office/drawing/2014/main" id="{89B21C01-8E09-9BFE-3B45-08F5C0FD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080" b="91909" l="5014" r="94847">
                        <a14:foregroundMark x1="40947" y1="13780" x2="46797" y2="7332"/>
                        <a14:foregroundMark x1="46797" y1="7332" x2="56546" y2="13527"/>
                        <a14:foregroundMark x1="56546" y1="13527" x2="56825" y2="15044"/>
                        <a14:foregroundMark x1="5014" y1="51075" x2="8496" y2="47155"/>
                        <a14:foregroundMark x1="90808" y1="46650" x2="94847" y2="49305"/>
                        <a14:foregroundMark x1="48050" y1="91909" x2="65877" y2="91403"/>
                        <a14:backgroundMark x1="16435" y1="35904" x2="16435" y2="35904"/>
                        <a14:backgroundMark x1="82312" y1="36030" x2="82312" y2="36030"/>
                        <a14:backgroundMark x1="82591" y1="43236" x2="82591" y2="43236"/>
                        <a14:backgroundMark x1="82033" y1="50442" x2="82033" y2="50442"/>
                        <a14:backgroundMark x1="16435" y1="50948" x2="16435" y2="50948"/>
                        <a14:backgroundMark x1="17688" y1="44248" x2="17688" y2="44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266" y="2642986"/>
            <a:ext cx="1907665" cy="210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reakfast Stock Illustrations – 475,454 Breakfast Stock Illustrations,  Vectors &amp; Clipart - Dreamstime">
            <a:extLst>
              <a:ext uri="{FF2B5EF4-FFF2-40B4-BE49-F238E27FC236}">
                <a16:creationId xmlns:a16="http://schemas.microsoft.com/office/drawing/2014/main" id="{76490417-50CB-7DAF-AB69-79D0C190B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229" b="94215" l="6250" r="94625">
                        <a14:foregroundMark x1="46250" y1="9366" x2="58375" y2="9229"/>
                        <a14:foregroundMark x1="58375" y1="9229" x2="64250" y2="11570"/>
                        <a14:foregroundMark x1="54000" y1="29063" x2="54375" y2="37603"/>
                        <a14:foregroundMark x1="54375" y1="37603" x2="42625" y2="34573"/>
                        <a14:foregroundMark x1="42625" y1="34573" x2="42625" y2="27548"/>
                        <a14:foregroundMark x1="42625" y1="27548" x2="43000" y2="27548"/>
                        <a14:foregroundMark x1="52750" y1="30854" x2="56750" y2="25069"/>
                        <a14:foregroundMark x1="56750" y1="25069" x2="52500" y2="28512"/>
                        <a14:foregroundMark x1="73500" y1="41322" x2="80375" y2="41322"/>
                        <a14:foregroundMark x1="80375" y1="41322" x2="73625" y2="41047"/>
                        <a14:foregroundMark x1="73625" y1="41047" x2="74625" y2="48209"/>
                        <a14:foregroundMark x1="74625" y1="48209" x2="79875" y2="52479"/>
                        <a14:foregroundMark x1="79875" y1="52479" x2="81500" y2="44766"/>
                        <a14:foregroundMark x1="81500" y1="44766" x2="80125" y2="39669"/>
                        <a14:foregroundMark x1="74250" y1="41185" x2="81875" y2="40909"/>
                        <a14:foregroundMark x1="81875" y1="40909" x2="74375" y2="40496"/>
                        <a14:foregroundMark x1="74375" y1="40496" x2="74375" y2="40083"/>
                        <a14:foregroundMark x1="73250" y1="47658" x2="78000" y2="52342"/>
                        <a14:foregroundMark x1="78000" y1="52342" x2="81625" y2="51928"/>
                        <a14:foregroundMark x1="77875" y1="53030" x2="74250" y2="46970"/>
                        <a14:foregroundMark x1="74250" y1="46970" x2="74500" y2="46006"/>
                        <a14:foregroundMark x1="62000" y1="72727" x2="40125" y2="74793"/>
                        <a14:foregroundMark x1="40125" y1="74793" x2="48375" y2="79201"/>
                        <a14:foregroundMark x1="48375" y1="79201" x2="61750" y2="77961"/>
                        <a14:foregroundMark x1="61750" y1="77961" x2="60250" y2="73278"/>
                        <a14:foregroundMark x1="75750" y1="74518" x2="79375" y2="80303"/>
                        <a14:foregroundMark x1="79375" y1="80303" x2="76250" y2="76860"/>
                        <a14:foregroundMark x1="62625" y1="72865" x2="62375" y2="79890"/>
                        <a14:foregroundMark x1="62375" y1="79890" x2="42750" y2="81818"/>
                        <a14:foregroundMark x1="42750" y1="81818" x2="36500" y2="79477"/>
                        <a14:foregroundMark x1="36500" y1="79477" x2="40000" y2="72314"/>
                        <a14:foregroundMark x1="40000" y1="72314" x2="49875" y2="69559"/>
                        <a14:foregroundMark x1="49875" y1="69559" x2="57500" y2="70110"/>
                        <a14:foregroundMark x1="57500" y1="70110" x2="64125" y2="73140"/>
                        <a14:foregroundMark x1="64125" y1="73140" x2="64375" y2="76860"/>
                        <a14:foregroundMark x1="33000" y1="73140" x2="42375" y2="78099"/>
                        <a14:foregroundMark x1="42375" y1="78099" x2="45500" y2="78650"/>
                        <a14:foregroundMark x1="32000" y1="74656" x2="41750" y2="79339"/>
                        <a14:foregroundMark x1="39375" y1="74931" x2="61875" y2="76997"/>
                        <a14:foregroundMark x1="61875" y1="76997" x2="53000" y2="76722"/>
                        <a14:foregroundMark x1="53000" y1="76722" x2="60000" y2="75758"/>
                        <a14:foregroundMark x1="60000" y1="75758" x2="64750" y2="68733"/>
                        <a14:foregroundMark x1="64750" y1="68733" x2="65125" y2="77824"/>
                        <a14:foregroundMark x1="65125" y1="77824" x2="63875" y2="79063"/>
                        <a14:foregroundMark x1="63625" y1="71763" x2="66500" y2="78788"/>
                        <a14:foregroundMark x1="66500" y1="78788" x2="60375" y2="78099"/>
                        <a14:foregroundMark x1="65875" y1="71074" x2="65750" y2="77686"/>
                        <a14:foregroundMark x1="67000" y1="75895" x2="67000" y2="75895"/>
                        <a14:foregroundMark x1="66875" y1="75344" x2="66875" y2="75344"/>
                        <a14:foregroundMark x1="67625" y1="72727" x2="67625" y2="72727"/>
                        <a14:foregroundMark x1="67750" y1="72590" x2="67750" y2="72590"/>
                        <a14:foregroundMark x1="68000" y1="72452" x2="68000" y2="72452"/>
                        <a14:foregroundMark x1="67625" y1="71901" x2="67625" y2="71901"/>
                        <a14:foregroundMark x1="66000" y1="71350" x2="66000" y2="71350"/>
                        <a14:foregroundMark x1="64875" y1="70661" x2="64875" y2="70661"/>
                        <a14:foregroundMark x1="64875" y1="70661" x2="64875" y2="70661"/>
                        <a14:foregroundMark x1="65750" y1="70661" x2="65750" y2="70661"/>
                        <a14:foregroundMark x1="66250" y1="70937" x2="66250" y2="70937"/>
                        <a14:foregroundMark x1="67125" y1="71212" x2="67500" y2="71350"/>
                        <a14:foregroundMark x1="20750" y1="80441" x2="20750" y2="80441"/>
                        <a14:foregroundMark x1="20750" y1="80579" x2="20750" y2="80579"/>
                        <a14:foregroundMark x1="22875" y1="74793" x2="23625" y2="74793"/>
                        <a14:foregroundMark x1="23250" y1="72727" x2="23250" y2="72727"/>
                        <a14:foregroundMark x1="21750" y1="70799" x2="21750" y2="70799"/>
                        <a14:foregroundMark x1="20250" y1="70661" x2="19125" y2="71625"/>
                        <a14:foregroundMark x1="17125" y1="72452" x2="17000" y2="73003"/>
                        <a14:foregroundMark x1="16750" y1="74793" x2="16875" y2="75758"/>
                        <a14:foregroundMark x1="17000" y1="76997" x2="17000" y2="78512"/>
                        <a14:foregroundMark x1="17000" y1="78926" x2="17000" y2="79614"/>
                        <a14:foregroundMark x1="17250" y1="80716" x2="17750" y2="81267"/>
                        <a14:foregroundMark x1="17625" y1="81956" x2="17500" y2="82507"/>
                        <a14:foregroundMark x1="13750" y1="86639" x2="13750" y2="86639"/>
                        <a14:foregroundMark x1="15000" y1="86777" x2="16750" y2="87190"/>
                        <a14:foregroundMark x1="27750" y1="86639" x2="30125" y2="86639"/>
                        <a14:foregroundMark x1="40250" y1="86777" x2="42000" y2="87328"/>
                        <a14:foregroundMark x1="51750" y1="88430" x2="54625" y2="88981"/>
                        <a14:foregroundMark x1="61375" y1="88843" x2="64375" y2="88843"/>
                        <a14:foregroundMark x1="75375" y1="88843" x2="79125" y2="89394"/>
                        <a14:foregroundMark x1="85125" y1="89118" x2="85125" y2="89118"/>
                        <a14:foregroundMark x1="87500" y1="90220" x2="35750" y2="92424"/>
                        <a14:foregroundMark x1="35750" y1="92424" x2="27125" y2="89945"/>
                        <a14:foregroundMark x1="27125" y1="89945" x2="77750" y2="83471"/>
                        <a14:foregroundMark x1="7000" y1="92837" x2="16500" y2="93388"/>
                        <a14:foregroundMark x1="16500" y1="93388" x2="44625" y2="92837"/>
                        <a14:foregroundMark x1="6250" y1="91598" x2="12500" y2="91736"/>
                        <a14:foregroundMark x1="16500" y1="66529" x2="22000" y2="66529"/>
                        <a14:foregroundMark x1="11000" y1="78926" x2="15125" y2="79477"/>
                        <a14:foregroundMark x1="14375" y1="76584" x2="23125" y2="77548"/>
                        <a14:foregroundMark x1="23125" y1="77548" x2="26250" y2="76309"/>
                        <a14:foregroundMark x1="92500" y1="89807" x2="94625" y2="94215"/>
                        <a14:foregroundMark x1="38000" y1="67493" x2="44875" y2="68320"/>
                        <a14:foregroundMark x1="35375" y1="69697" x2="41375" y2="68733"/>
                        <a14:foregroundMark x1="35375" y1="68457" x2="41500" y2="71074"/>
                        <a14:foregroundMark x1="41500" y1="71074" x2="41500" y2="710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061" y="1362358"/>
            <a:ext cx="1581602" cy="14354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B791427-C4FD-3BA4-70C0-20F388FF7EFD}"/>
              </a:ext>
            </a:extLst>
          </p:cNvPr>
          <p:cNvSpPr txBox="1"/>
          <p:nvPr/>
        </p:nvSpPr>
        <p:spPr>
          <a:xfrm>
            <a:off x="8805048" y="3575306"/>
            <a:ext cx="1126078" cy="584775"/>
          </a:xfrm>
          <a:prstGeom prst="rect">
            <a:avLst/>
          </a:prstGeom>
          <a:solidFill>
            <a:srgbClr val="F2508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lesen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AD648E-FA06-1992-36FF-ECA8032E0A3E}"/>
              </a:ext>
            </a:extLst>
          </p:cNvPr>
          <p:cNvSpPr txBox="1"/>
          <p:nvPr/>
        </p:nvSpPr>
        <p:spPr>
          <a:xfrm>
            <a:off x="8541588" y="3069233"/>
            <a:ext cx="2224901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rgbClr val="F25082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Zeitung</a:t>
            </a:r>
          </a:p>
        </p:txBody>
      </p:sp>
      <p:pic>
        <p:nvPicPr>
          <p:cNvPr id="1038" name="Picture 14" descr="Stack Of Books Vector Clip Art - Book Clipart Transparent Background, HD  Png Download , Transparent Png Image - PNGitem">
            <a:extLst>
              <a:ext uri="{FF2B5EF4-FFF2-40B4-BE49-F238E27FC236}">
                <a16:creationId xmlns:a16="http://schemas.microsoft.com/office/drawing/2014/main" id="{F3A3A4B9-23F8-6F97-E948-DA2E28A58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8453" b="89928" l="10000" r="90000">
                        <a14:foregroundMark x1="49767" y1="8633" x2="57093" y2="10791"/>
                        <a14:foregroundMark x1="52791" y1="89568" x2="60581" y2="89928"/>
                        <a14:foregroundMark x1="60581" y1="89928" x2="65000" y2="859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731" y="3745647"/>
            <a:ext cx="1461763" cy="9450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8596F31-A101-24D4-D303-A1D55F413B62}"/>
              </a:ext>
            </a:extLst>
          </p:cNvPr>
          <p:cNvSpPr txBox="1"/>
          <p:nvPr/>
        </p:nvSpPr>
        <p:spPr>
          <a:xfrm>
            <a:off x="7874276" y="3890731"/>
            <a:ext cx="2224901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Bücher</a:t>
            </a:r>
            <a:endParaRPr lang="en-US" sz="4000" b="1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1040" name="Picture 16" descr="5,748 Boy Writing Illustrations &amp; Clip Art - iStock">
            <a:extLst>
              <a:ext uri="{FF2B5EF4-FFF2-40B4-BE49-F238E27FC236}">
                <a16:creationId xmlns:a16="http://schemas.microsoft.com/office/drawing/2014/main" id="{11BFD46E-4A52-4F5B-517D-FF7567EA2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471" b="96569" l="1803" r="98197">
                        <a14:foregroundMark x1="42787" y1="7353" x2="57213" y2="9150"/>
                        <a14:foregroundMark x1="54426" y1="1471" x2="54426" y2="10131"/>
                        <a14:foregroundMark x1="47049" y1="24673" x2="52787" y2="27288"/>
                        <a14:foregroundMark x1="34426" y1="28922" x2="41967" y2="34314"/>
                        <a14:foregroundMark x1="18525" y1="74510" x2="55246" y2="84150"/>
                        <a14:foregroundMark x1="55246" y1="84150" x2="74426" y2="76471"/>
                        <a14:foregroundMark x1="74426" y1="76471" x2="51475" y2="69608"/>
                        <a14:foregroundMark x1="51475" y1="69608" x2="26557" y2="70425"/>
                        <a14:foregroundMark x1="26557" y1="70425" x2="19180" y2="75980"/>
                        <a14:foregroundMark x1="19180" y1="75980" x2="21639" y2="75654"/>
                        <a14:foregroundMark x1="17869" y1="67484" x2="67213" y2="64542"/>
                        <a14:foregroundMark x1="67213" y1="64542" x2="77049" y2="78758"/>
                        <a14:foregroundMark x1="77049" y1="78758" x2="61475" y2="93791"/>
                        <a14:foregroundMark x1="61475" y1="93791" x2="35246" y2="91993"/>
                        <a14:foregroundMark x1="35246" y1="91993" x2="19672" y2="80229"/>
                        <a14:foregroundMark x1="19672" y1="80229" x2="18361" y2="69444"/>
                        <a14:foregroundMark x1="18361" y1="69444" x2="19508" y2="66503"/>
                        <a14:foregroundMark x1="71475" y1="65686" x2="79180" y2="69771"/>
                        <a14:foregroundMark x1="79180" y1="69771" x2="85738" y2="81863"/>
                        <a14:foregroundMark x1="85738" y1="81863" x2="65902" y2="93464"/>
                        <a14:foregroundMark x1="65902" y1="93464" x2="39016" y2="95588"/>
                        <a14:foregroundMark x1="39016" y1="95588" x2="23115" y2="87418"/>
                        <a14:foregroundMark x1="23115" y1="87418" x2="12131" y2="76961"/>
                        <a14:foregroundMark x1="12131" y1="76961" x2="36230" y2="67810"/>
                        <a14:foregroundMark x1="36230" y1="67810" x2="64262" y2="66503"/>
                        <a14:foregroundMark x1="64262" y1="66503" x2="76885" y2="66503"/>
                        <a14:foregroundMark x1="70328" y1="65196" x2="90984" y2="73529"/>
                        <a14:foregroundMark x1="90984" y1="73529" x2="89836" y2="87418"/>
                        <a14:foregroundMark x1="89836" y1="87418" x2="74918" y2="93954"/>
                        <a14:foregroundMark x1="74918" y1="93954" x2="32787" y2="95588"/>
                        <a14:foregroundMark x1="32787" y1="95588" x2="15574" y2="91176"/>
                        <a14:foregroundMark x1="15574" y1="91176" x2="8033" y2="82190"/>
                        <a14:foregroundMark x1="8033" y1="82190" x2="14262" y2="71895"/>
                        <a14:foregroundMark x1="14262" y1="71895" x2="67377" y2="67157"/>
                        <a14:foregroundMark x1="67377" y1="67157" x2="71803" y2="65196"/>
                        <a14:foregroundMark x1="24918" y1="65196" x2="9836" y2="71078"/>
                        <a14:foregroundMark x1="9836" y1="71078" x2="6557" y2="78922"/>
                        <a14:foregroundMark x1="6557" y1="78922" x2="15574" y2="89379"/>
                        <a14:foregroundMark x1="15574" y1="89379" x2="54098" y2="98203"/>
                        <a14:foregroundMark x1="54098" y1="98203" x2="69344" y2="96732"/>
                        <a14:foregroundMark x1="69344" y1="96732" x2="71967" y2="84804"/>
                        <a14:foregroundMark x1="71967" y1="84804" x2="52295" y2="74183"/>
                        <a14:foregroundMark x1="52295" y1="74183" x2="20328" y2="66340"/>
                        <a14:foregroundMark x1="2131" y1="73529" x2="9180" y2="83660"/>
                        <a14:foregroundMark x1="9180" y1="83660" x2="32623" y2="85458"/>
                        <a14:foregroundMark x1="32623" y1="85458" x2="27869" y2="77778"/>
                        <a14:foregroundMark x1="27869" y1="77778" x2="14426" y2="72059"/>
                        <a14:foregroundMark x1="14426" y1="72059" x2="5082" y2="72222"/>
                        <a14:foregroundMark x1="5082" y1="72222" x2="3115" y2="75000"/>
                        <a14:foregroundMark x1="87049" y1="69281" x2="94918" y2="74510"/>
                        <a14:foregroundMark x1="94918" y1="74510" x2="95410" y2="83497"/>
                        <a14:foregroundMark x1="95410" y1="83497" x2="90656" y2="91503"/>
                        <a14:foregroundMark x1="90656" y1="91503" x2="80328" y2="95752"/>
                        <a14:foregroundMark x1="80328" y1="95752" x2="70984" y2="93954"/>
                        <a14:foregroundMark x1="70984" y1="93954" x2="71475" y2="81536"/>
                        <a14:foregroundMark x1="71475" y1="81536" x2="80000" y2="73039"/>
                        <a14:foregroundMark x1="80000" y1="73039" x2="87377" y2="68954"/>
                        <a14:foregroundMark x1="87377" y1="68954" x2="88525" y2="68954"/>
                        <a14:foregroundMark x1="90164" y1="70915" x2="95902" y2="79739"/>
                        <a14:foregroundMark x1="95902" y1="79739" x2="93279" y2="87745"/>
                        <a14:foregroundMark x1="93279" y1="87745" x2="88689" y2="75817"/>
                        <a14:foregroundMark x1="88689" y1="75817" x2="90492" y2="70915"/>
                        <a14:foregroundMark x1="93607" y1="71078" x2="98197" y2="78758"/>
                        <a14:foregroundMark x1="98197" y1="78758" x2="95082" y2="72386"/>
                        <a14:foregroundMark x1="84098" y1="87745" x2="72295" y2="86928"/>
                        <a14:foregroundMark x1="72295" y1="86928" x2="61639" y2="79085"/>
                        <a14:foregroundMark x1="61639" y1="79085" x2="53934" y2="86765"/>
                        <a14:foregroundMark x1="53934" y1="86765" x2="32459" y2="82516"/>
                        <a14:foregroundMark x1="32459" y1="82516" x2="23607" y2="78105"/>
                        <a14:foregroundMark x1="23607" y1="78105" x2="5574" y2="81373"/>
                        <a14:foregroundMark x1="5574" y1="81373" x2="66721" y2="89216"/>
                        <a14:foregroundMark x1="1803" y1="77941" x2="17869" y2="89052"/>
                        <a14:foregroundMark x1="17869" y1="89052" x2="19180" y2="89379"/>
                        <a14:foregroundMark x1="48033" y1="77614" x2="58525" y2="79902"/>
                        <a14:foregroundMark x1="58525" y1="79902" x2="57541" y2="80556"/>
                        <a14:foregroundMark x1="51967" y1="78758" x2="47869" y2="79085"/>
                        <a14:foregroundMark x1="48361" y1="81536" x2="50820" y2="80882"/>
                        <a14:foregroundMark x1="50820" y1="79739" x2="50820" y2="79739"/>
                        <a14:foregroundMark x1="50820" y1="79575" x2="51311" y2="795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7428" y="5009912"/>
            <a:ext cx="1512744" cy="15177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E65555B-65D9-4ABF-0FE6-FB2E1E869499}"/>
              </a:ext>
            </a:extLst>
          </p:cNvPr>
          <p:cNvSpPr txBox="1"/>
          <p:nvPr/>
        </p:nvSpPr>
        <p:spPr>
          <a:xfrm>
            <a:off x="9087314" y="6050668"/>
            <a:ext cx="1598182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machen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83EBDF4-5D41-445E-6D46-3B6FD7B13F5C}"/>
              </a:ext>
            </a:extLst>
          </p:cNvPr>
          <p:cNvSpPr txBox="1"/>
          <p:nvPr/>
        </p:nvSpPr>
        <p:spPr>
          <a:xfrm>
            <a:off x="7663093" y="5490734"/>
            <a:ext cx="3371817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Hausaufgaben</a:t>
            </a:r>
            <a:endParaRPr lang="en-US" sz="4000" b="1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1042" name="Picture 18" descr="262,952 Customer Service Stock Illustrations, Cliparts and Royalty Free  Customer Service Vectors">
            <a:extLst>
              <a:ext uri="{FF2B5EF4-FFF2-40B4-BE49-F238E27FC236}">
                <a16:creationId xmlns:a16="http://schemas.microsoft.com/office/drawing/2014/main" id="{41DBF463-2AA1-3E1F-BD01-8F7B3ACFD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309" b="98138" l="6000" r="91778">
                        <a14:foregroundMark x1="36889" y1="46277" x2="37778" y2="73138"/>
                        <a14:foregroundMark x1="33111" y1="56915" x2="36444" y2="71809"/>
                        <a14:foregroundMark x1="26444" y1="48404" x2="33556" y2="44681"/>
                        <a14:foregroundMark x1="22444" y1="87234" x2="87778" y2="84574"/>
                        <a14:foregroundMark x1="87778" y1="84574" x2="91778" y2="84574"/>
                        <a14:foregroundMark x1="83556" y1="85372" x2="70444" y2="95479"/>
                        <a14:foregroundMark x1="70444" y1="95479" x2="20000" y2="93883"/>
                        <a14:foregroundMark x1="20000" y1="93883" x2="22444" y2="76596"/>
                        <a14:foregroundMark x1="22444" y1="76596" x2="25778" y2="70479"/>
                        <a14:foregroundMark x1="7556" y1="89894" x2="21556" y2="96277"/>
                        <a14:foregroundMark x1="21556" y1="96277" x2="67556" y2="98404"/>
                        <a14:foregroundMark x1="67556" y1="98404" x2="91111" y2="97074"/>
                        <a14:foregroundMark x1="35333" y1="47074" x2="34444" y2="78723"/>
                        <a14:foregroundMark x1="65556" y1="88564" x2="69333" y2="88830"/>
                        <a14:foregroundMark x1="6000" y1="90957" x2="16667" y2="96277"/>
                        <a14:foregroundMark x1="16667" y1="96277" x2="22667" y2="96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08107" y="4793255"/>
            <a:ext cx="1990133" cy="166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D7945A1-B550-84CB-217B-336903185C93}"/>
              </a:ext>
            </a:extLst>
          </p:cNvPr>
          <p:cNvSpPr txBox="1"/>
          <p:nvPr/>
        </p:nvSpPr>
        <p:spPr>
          <a:xfrm>
            <a:off x="4277579" y="5942842"/>
            <a:ext cx="1889035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schreiben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547144-2094-3F03-5729-8A0EF2770681}"/>
              </a:ext>
            </a:extLst>
          </p:cNvPr>
          <p:cNvSpPr txBox="1"/>
          <p:nvPr/>
        </p:nvSpPr>
        <p:spPr>
          <a:xfrm>
            <a:off x="3899385" y="5445989"/>
            <a:ext cx="2224901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E-Mails</a:t>
            </a:r>
          </a:p>
        </p:txBody>
      </p:sp>
      <p:pic>
        <p:nvPicPr>
          <p:cNvPr id="1044" name="Picture 20" descr="Clip Art Free Email Clipart Mail Logo - Email Png Transparent Png  (#1165243) - PinClipart">
            <a:extLst>
              <a:ext uri="{FF2B5EF4-FFF2-40B4-BE49-F238E27FC236}">
                <a16:creationId xmlns:a16="http://schemas.microsoft.com/office/drawing/2014/main" id="{FA07444A-7C28-AA0E-41BA-B3602D800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6156" b="93023" l="10000" r="90000">
                        <a14:foregroundMark x1="21364" y1="22982" x2="24432" y2="33926"/>
                        <a14:foregroundMark x1="57727" y1="9986" x2="70455" y2="20657"/>
                        <a14:foregroundMark x1="70455" y1="20657" x2="73068" y2="27360"/>
                        <a14:foregroundMark x1="73068" y1="27360" x2="73068" y2="27633"/>
                        <a14:foregroundMark x1="45000" y1="6156" x2="50682" y2="9439"/>
                        <a14:foregroundMark x1="30114" y1="93023" x2="36136" y2="83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567" y="5036103"/>
            <a:ext cx="674668" cy="5603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peech Bubble: Oval 30">
            <a:extLst>
              <a:ext uri="{FF2B5EF4-FFF2-40B4-BE49-F238E27FC236}">
                <a16:creationId xmlns:a16="http://schemas.microsoft.com/office/drawing/2014/main" id="{988F2056-522D-A129-EEC5-2B42B6A5E588}"/>
              </a:ext>
            </a:extLst>
          </p:cNvPr>
          <p:cNvSpPr/>
          <p:nvPr/>
        </p:nvSpPr>
        <p:spPr>
          <a:xfrm>
            <a:off x="471962" y="3294403"/>
            <a:ext cx="3427423" cy="1184207"/>
          </a:xfrm>
          <a:prstGeom prst="wedgeEllipseCallout">
            <a:avLst>
              <a:gd name="adj1" fmla="val -20962"/>
              <a:gd name="adj2" fmla="val 75446"/>
            </a:avLst>
          </a:prstGeom>
          <a:solidFill>
            <a:srgbClr val="00B0F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7ADCE7-9AE6-CA64-8D10-C6B1803DE159}"/>
              </a:ext>
            </a:extLst>
          </p:cNvPr>
          <p:cNvSpPr txBox="1"/>
          <p:nvPr/>
        </p:nvSpPr>
        <p:spPr>
          <a:xfrm>
            <a:off x="-277346" y="3405145"/>
            <a:ext cx="4917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Also, ich </a:t>
            </a:r>
            <a:r>
              <a:rPr lang="en-US" sz="20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fahre</a:t>
            </a:r>
            <a:r>
              <a:rPr lang="en-US" sz="20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0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sehr</a:t>
            </a:r>
            <a:r>
              <a:rPr lang="en-US" sz="20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0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gern</a:t>
            </a:r>
            <a:r>
              <a:rPr lang="en-US" sz="20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</a:p>
          <a:p>
            <a:pPr algn="ctr"/>
            <a:r>
              <a:rPr lang="en-US" sz="20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Fahrrad</a:t>
            </a:r>
            <a:r>
              <a:rPr lang="en-US" sz="20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. Ich </a:t>
            </a:r>
            <a:r>
              <a:rPr lang="en-US" sz="20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fahre</a:t>
            </a:r>
            <a:r>
              <a:rPr lang="en-US" sz="20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0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täglich</a:t>
            </a:r>
            <a:r>
              <a:rPr lang="en-US" sz="20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</a:p>
          <a:p>
            <a:pPr algn="ctr"/>
            <a:r>
              <a:rPr lang="en-US" sz="20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zur</a:t>
            </a:r>
            <a:r>
              <a:rPr lang="en-US" sz="20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Arbeit und </a:t>
            </a:r>
            <a:r>
              <a:rPr lang="en-US" sz="20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zum</a:t>
            </a:r>
            <a:r>
              <a:rPr lang="en-US" sz="20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0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Einkaufen</a:t>
            </a:r>
            <a:r>
              <a:rPr lang="en-US" sz="20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</a:p>
        </p:txBody>
      </p:sp>
      <p:pic>
        <p:nvPicPr>
          <p:cNvPr id="33" name="Picture 2" descr="Boy clipart Images, Stock Photos &amp; Vectors | Shutterstock">
            <a:extLst>
              <a:ext uri="{FF2B5EF4-FFF2-40B4-BE49-F238E27FC236}">
                <a16:creationId xmlns:a16="http://schemas.microsoft.com/office/drawing/2014/main" id="{7D662789-07E8-B9BF-4E32-7DA1AB6C3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929" b="90000" l="10000" r="90000">
                        <a14:foregroundMark x1="39231" y1="82500" x2="43846" y2="76786"/>
                        <a14:foregroundMark x1="71923" y1="65357" x2="65769" y2="69643"/>
                        <a14:foregroundMark x1="48846" y1="8929" x2="48077" y2="17500"/>
                        <a14:backgroundMark x1="40000" y1="38571" x2="40000" y2="3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2762">
            <a:off x="-551414" y="4045703"/>
            <a:ext cx="3156728" cy="3399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Take A Break – Clarabelle">
            <a:extLst>
              <a:ext uri="{FF2B5EF4-FFF2-40B4-BE49-F238E27FC236}">
                <a16:creationId xmlns:a16="http://schemas.microsoft.com/office/drawing/2014/main" id="{6E42D0E3-C670-0D9E-D3DA-B0C7081CD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3000" l="5412" r="97412">
                        <a14:foregroundMark x1="12941" y1="16500" x2="18353" y2="13000"/>
                        <a14:foregroundMark x1="27294" y1="25000" x2="27294" y2="25000"/>
                        <a14:foregroundMark x1="36471" y1="18000" x2="36471" y2="18000"/>
                        <a14:foregroundMark x1="11294" y1="66500" x2="11294" y2="66500"/>
                        <a14:foregroundMark x1="5412" y1="64000" x2="5412" y2="64000"/>
                        <a14:foregroundMark x1="93412" y1="52000" x2="93412" y2="52000"/>
                        <a14:foregroundMark x1="93647" y1="50500" x2="68706" y2="82000"/>
                        <a14:foregroundMark x1="68706" y1="82000" x2="66588" y2="87500"/>
                        <a14:foregroundMark x1="97647" y1="46000" x2="97647" y2="46000"/>
                        <a14:foregroundMark x1="47294" y1="90500" x2="52706" y2="93000"/>
                        <a14:foregroundMark x1="32471" y1="10500" x2="32471" y2="105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921" y="2282898"/>
            <a:ext cx="2238864" cy="12132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Bicycle Cartoon Clipart Images PNG Transparent – Free PNG Images Vector,  PSD, Clipart, Templates">
            <a:extLst>
              <a:ext uri="{FF2B5EF4-FFF2-40B4-BE49-F238E27FC236}">
                <a16:creationId xmlns:a16="http://schemas.microsoft.com/office/drawing/2014/main" id="{6F619AE6-D23D-B1DD-0382-365A9EC7B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58020">
            <a:off x="-19170" y="3046649"/>
            <a:ext cx="1148271" cy="74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66,349 Learning Clipart Illustrations &amp; Clip Art - iStock">
            <a:extLst>
              <a:ext uri="{FF2B5EF4-FFF2-40B4-BE49-F238E27FC236}">
                <a16:creationId xmlns:a16="http://schemas.microsoft.com/office/drawing/2014/main" id="{3953BAC7-EEDF-3509-A66C-31E4C6169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4596" b="93566" l="4902" r="93301">
                        <a14:foregroundMark x1="66340" y1="13235" x2="76144" y2="19485"/>
                        <a14:foregroundMark x1="76144" y1="19485" x2="80719" y2="39706"/>
                        <a14:foregroundMark x1="80719" y1="39706" x2="66993" y2="34191"/>
                        <a14:foregroundMark x1="66993" y1="34191" x2="66993" y2="17463"/>
                        <a14:foregroundMark x1="66993" y1="17463" x2="71242" y2="13971"/>
                        <a14:foregroundMark x1="57516" y1="10294" x2="82680" y2="20772"/>
                        <a14:foregroundMark x1="82680" y1="20772" x2="87418" y2="36213"/>
                        <a14:foregroundMark x1="87418" y1="36213" x2="86111" y2="53309"/>
                        <a14:foregroundMark x1="86111" y1="53309" x2="65850" y2="46507"/>
                        <a14:foregroundMark x1="65850" y1="46507" x2="58497" y2="34191"/>
                        <a14:foregroundMark x1="58497" y1="34191" x2="58007" y2="9926"/>
                        <a14:foregroundMark x1="50817" y1="9007" x2="50654" y2="38419"/>
                        <a14:foregroundMark x1="50654" y1="38419" x2="67157" y2="49816"/>
                        <a14:foregroundMark x1="67157" y1="49816" x2="68954" y2="60846"/>
                        <a14:foregroundMark x1="68954" y1="60846" x2="89216" y2="67647"/>
                        <a14:foregroundMark x1="89216" y1="67647" x2="70588" y2="52206"/>
                        <a14:foregroundMark x1="70588" y1="52206" x2="68137" y2="47243"/>
                        <a14:foregroundMark x1="49510" y1="4963" x2="72222" y2="17096"/>
                        <a14:foregroundMark x1="91830" y1="17647" x2="90686" y2="53676"/>
                        <a14:foregroundMark x1="89216" y1="25000" x2="86601" y2="33640"/>
                        <a14:foregroundMark x1="82516" y1="62132" x2="93627" y2="67279"/>
                        <a14:foregroundMark x1="93627" y1="67279" x2="85294" y2="69669"/>
                        <a14:foregroundMark x1="85294" y1="69669" x2="61765" y2="55147"/>
                        <a14:foregroundMark x1="61765" y1="55147" x2="53105" y2="53860"/>
                        <a14:foregroundMark x1="53105" y1="53860" x2="76961" y2="64338"/>
                        <a14:foregroundMark x1="76961" y1="64338" x2="88889" y2="63971"/>
                        <a14:foregroundMark x1="34804" y1="57353" x2="40523" y2="56250"/>
                        <a14:foregroundMark x1="59804" y1="62868" x2="43791" y2="56801"/>
                        <a14:foregroundMark x1="43791" y1="56801" x2="46242" y2="60846"/>
                        <a14:foregroundMark x1="44118" y1="60478" x2="41340" y2="58272"/>
                        <a14:foregroundMark x1="49183" y1="61581" x2="49837" y2="61397"/>
                        <a14:foregroundMark x1="12092" y1="56250" x2="13562" y2="65809"/>
                        <a14:foregroundMark x1="13562" y1="65809" x2="21405" y2="73529"/>
                        <a14:foregroundMark x1="21405" y1="73529" x2="32190" y2="72978"/>
                        <a14:foregroundMark x1="9804" y1="49632" x2="8987" y2="61949"/>
                        <a14:foregroundMark x1="8987" y1="61949" x2="13889" y2="75184"/>
                        <a14:foregroundMark x1="13889" y1="75184" x2="15523" y2="76287"/>
                        <a14:foregroundMark x1="6373" y1="50368" x2="8333" y2="64522"/>
                        <a14:foregroundMark x1="8333" y1="64522" x2="10294" y2="66544"/>
                        <a14:foregroundMark x1="4902" y1="51287" x2="9314" y2="66360"/>
                        <a14:foregroundMark x1="9314" y1="66360" x2="9641" y2="66912"/>
                        <a14:foregroundMark x1="10294" y1="53493" x2="17810" y2="64890"/>
                        <a14:foregroundMark x1="17810" y1="64890" x2="17810" y2="64890"/>
                        <a14:foregroundMark x1="18627" y1="68382" x2="33497" y2="45956"/>
                        <a14:foregroundMark x1="22712" y1="29412" x2="20588" y2="38603"/>
                        <a14:foregroundMark x1="28105" y1="25919" x2="28105" y2="25919"/>
                        <a14:foregroundMark x1="27941" y1="25919" x2="27941" y2="25919"/>
                        <a14:foregroundMark x1="28268" y1="26103" x2="31209" y2="26103"/>
                        <a14:foregroundMark x1="31699" y1="26103" x2="32680" y2="26103"/>
                        <a14:foregroundMark x1="32680" y1="25919" x2="32680" y2="25919"/>
                        <a14:foregroundMark x1="29902" y1="21140" x2="29902" y2="21140"/>
                        <a14:foregroundMark x1="27778" y1="21691" x2="23529" y2="27022"/>
                        <a14:foregroundMark x1="22549" y1="28493" x2="22549" y2="31618"/>
                        <a14:foregroundMark x1="26144" y1="33272" x2="27614" y2="30882"/>
                        <a14:foregroundMark x1="27288" y1="27941" x2="26797" y2="35478"/>
                        <a14:foregroundMark x1="27124" y1="20037" x2="37255" y2="32169"/>
                        <a14:foregroundMark x1="37255" y1="32169" x2="22876" y2="36213"/>
                        <a14:foregroundMark x1="22876" y1="36213" x2="18137" y2="27022"/>
                        <a14:foregroundMark x1="18137" y1="27022" x2="24510" y2="20037"/>
                        <a14:foregroundMark x1="24510" y1="20037" x2="30065" y2="22059"/>
                        <a14:foregroundMark x1="20098" y1="74449" x2="32190" y2="72426"/>
                        <a14:foregroundMark x1="32190" y1="72426" x2="28922" y2="81801"/>
                        <a14:foregroundMark x1="28922" y1="81801" x2="27614" y2="82904"/>
                        <a14:foregroundMark x1="18954" y1="81250" x2="20098" y2="85846"/>
                        <a14:foregroundMark x1="23039" y1="81066" x2="23039" y2="83456"/>
                        <a14:foregroundMark x1="16667" y1="86765" x2="23366" y2="86213"/>
                        <a14:foregroundMark x1="46242" y1="93566" x2="46242" y2="93566"/>
                        <a14:foregroundMark x1="41667" y1="62684" x2="44118" y2="632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648" y="4116974"/>
            <a:ext cx="1994233" cy="17726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A01109E-363F-1217-D4AF-F0F85A7F6730}"/>
              </a:ext>
            </a:extLst>
          </p:cNvPr>
          <p:cNvSpPr txBox="1"/>
          <p:nvPr/>
        </p:nvSpPr>
        <p:spPr>
          <a:xfrm>
            <a:off x="2201119" y="5507544"/>
            <a:ext cx="1365794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lernen</a:t>
            </a:r>
            <a:endParaRPr lang="en-US" sz="32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9D2C234-4609-61E7-6CA4-BB1CB6E4FA9A}"/>
              </a:ext>
            </a:extLst>
          </p:cNvPr>
          <p:cNvSpPr txBox="1"/>
          <p:nvPr/>
        </p:nvSpPr>
        <p:spPr>
          <a:xfrm>
            <a:off x="3936500" y="3130004"/>
            <a:ext cx="2224901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rgbClr val="F25082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Pause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A37B0E-9FCF-1FDD-180C-6B28B72D387E}"/>
              </a:ext>
            </a:extLst>
          </p:cNvPr>
          <p:cNvSpPr txBox="1"/>
          <p:nvPr/>
        </p:nvSpPr>
        <p:spPr>
          <a:xfrm>
            <a:off x="4179257" y="3633322"/>
            <a:ext cx="1413721" cy="52322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machen</a:t>
            </a:r>
            <a:endParaRPr lang="en-US" sz="28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40" name="Picture 2" descr="Kindergarten abholen: Bilder, Stockfotos und Vektorgrafiken | Shutterstock">
            <a:extLst>
              <a:ext uri="{FF2B5EF4-FFF2-40B4-BE49-F238E27FC236}">
                <a16:creationId xmlns:a16="http://schemas.microsoft.com/office/drawing/2014/main" id="{EE05A855-35B4-3015-83BE-9EF3FCE986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8929" b="87857" l="2090" r="98806">
                        <a14:foregroundMark x1="8955" y1="21429" x2="7463" y2="27500"/>
                        <a14:foregroundMark x1="4776" y1="22500" x2="4776" y2="26429"/>
                        <a14:foregroundMark x1="2388" y1="43929" x2="10448" y2="42143"/>
                        <a14:foregroundMark x1="3284" y1="53214" x2="14925" y2="52500"/>
                        <a14:foregroundMark x1="14925" y1="52500" x2="15224" y2="52500"/>
                        <a14:foregroundMark x1="16119" y1="73571" x2="16119" y2="73571"/>
                        <a14:foregroundMark x1="13134" y1="73571" x2="13134" y2="73571"/>
                        <a14:foregroundMark x1="16418" y1="86429" x2="16418" y2="86429"/>
                        <a14:foregroundMark x1="13731" y1="82857" x2="13731" y2="82857"/>
                        <a14:foregroundMark x1="34328" y1="88571" x2="34328" y2="88571"/>
                        <a14:foregroundMark x1="36716" y1="87500" x2="36716" y2="87500"/>
                        <a14:foregroundMark x1="36119" y1="81429" x2="36119" y2="81429"/>
                        <a14:foregroundMark x1="33731" y1="82143" x2="33731" y2="82143"/>
                        <a14:foregroundMark x1="34030" y1="85357" x2="34030" y2="85357"/>
                        <a14:foregroundMark x1="40299" y1="77857" x2="40299" y2="77857"/>
                        <a14:foregroundMark x1="71045" y1="50357" x2="97910" y2="51786"/>
                        <a14:foregroundMark x1="88060" y1="33571" x2="88060" y2="33571"/>
                        <a14:foregroundMark x1="91045" y1="33571" x2="91045" y2="33571"/>
                        <a14:foregroundMark x1="95224" y1="33929" x2="98806" y2="33929"/>
                        <a14:foregroundMark x1="91343" y1="35714" x2="96418" y2="36071"/>
                        <a14:foregroundMark x1="5075" y1="33929" x2="13134" y2="37500"/>
                        <a14:foregroundMark x1="36119" y1="73571" x2="36716" y2="77500"/>
                        <a14:foregroundMark x1="66269" y1="22143" x2="66269" y2="22143"/>
                        <a14:foregroundMark x1="67164" y1="21071" x2="67164" y2="21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824" b="7452"/>
          <a:stretch/>
        </p:blipFill>
        <p:spPr bwMode="auto">
          <a:xfrm>
            <a:off x="5850959" y="1362190"/>
            <a:ext cx="1771707" cy="16677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B8B86E0B-6141-548B-C860-0A6D1415E676}"/>
              </a:ext>
            </a:extLst>
          </p:cNvPr>
          <p:cNvSpPr txBox="1"/>
          <p:nvPr/>
        </p:nvSpPr>
        <p:spPr>
          <a:xfrm>
            <a:off x="6553828" y="2596568"/>
            <a:ext cx="1413721" cy="52322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abholen</a:t>
            </a:r>
            <a:endParaRPr lang="en-US" sz="28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42" name="Picture 2" descr="Shopping clipart download - Clipart World">
            <a:extLst>
              <a:ext uri="{FF2B5EF4-FFF2-40B4-BE49-F238E27FC236}">
                <a16:creationId xmlns:a16="http://schemas.microsoft.com/office/drawing/2014/main" id="{309E47A9-1E6E-A6D0-52F9-8DFB4BE91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5375" b="96125" l="4857" r="93400">
                        <a14:foregroundMark x1="82690" y1="8750" x2="88294" y2="13375"/>
                        <a14:foregroundMark x1="88294" y1="13375" x2="89539" y2="29500"/>
                        <a14:foregroundMark x1="89539" y1="29500" x2="88418" y2="32750"/>
                        <a14:foregroundMark x1="91283" y1="17750" x2="93524" y2="28500"/>
                        <a14:foregroundMark x1="76961" y1="5375" x2="83935" y2="5375"/>
                        <a14:foregroundMark x1="68867" y1="24625" x2="70486" y2="24875"/>
                        <a14:foregroundMark x1="67372" y1="25750" x2="65255" y2="26500"/>
                        <a14:foregroundMark x1="65131" y1="92625" x2="68493" y2="87750"/>
                        <a14:foregroundMark x1="83437" y1="94125" x2="87422" y2="91875"/>
                        <a14:foregroundMark x1="85181" y1="91250" x2="84558" y2="92000"/>
                        <a14:foregroundMark x1="65504" y1="90500" x2="66750" y2="89625"/>
                        <a14:foregroundMark x1="64633" y1="94125" x2="68120" y2="93125"/>
                        <a14:foregroundMark x1="83437" y1="95875" x2="89290" y2="92750"/>
                        <a14:foregroundMark x1="61644" y1="93500" x2="65131" y2="93750"/>
                        <a14:foregroundMark x1="61021" y1="93375" x2="63885" y2="93875"/>
                        <a14:foregroundMark x1="81694" y1="95750" x2="84184" y2="96125"/>
                        <a14:foregroundMark x1="18057" y1="54875" x2="18057" y2="54875"/>
                        <a14:foregroundMark x1="18306" y1="53750" x2="19801" y2="56500"/>
                        <a14:foregroundMark x1="23786" y1="55500" x2="25280" y2="59250"/>
                        <a14:foregroundMark x1="34496" y1="51875" x2="34994" y2="61125"/>
                        <a14:foregroundMark x1="31133" y1="64625" x2="30511" y2="74875"/>
                        <a14:foregroundMark x1="30511" y1="74875" x2="33250" y2="77375"/>
                        <a14:foregroundMark x1="5106" y1="62000" x2="6102" y2="63500"/>
                        <a14:foregroundMark x1="4857" y1="60375" x2="8095" y2="61500"/>
                        <a14:foregroundMark x1="7721" y1="58875" x2="14197" y2="66125"/>
                        <a14:foregroundMark x1="11457" y1="63000" x2="13699" y2="62750"/>
                        <a14:foregroundMark x1="9963" y1="62375" x2="14819" y2="62000"/>
                        <a14:foregroundMark x1="41719" y1="93500" x2="41719" y2="93500"/>
                        <a14:foregroundMark x1="47945" y1="94500" x2="47945" y2="94500"/>
                        <a14:foregroundMark x1="42466" y1="92000" x2="42466" y2="92000"/>
                        <a14:foregroundMark x1="49066" y1="93125" x2="48941" y2="93125"/>
                        <a14:foregroundMark x1="41469" y1="93125" x2="40971" y2="92750"/>
                        <a14:foregroundMark x1="23039" y1="93000" x2="22914" y2="92625"/>
                        <a14:foregroundMark x1="14446" y1="92375" x2="14819" y2="92750"/>
                        <a14:foregroundMark x1="22291" y1="92750" x2="24035" y2="94125"/>
                        <a14:foregroundMark x1="22914" y1="93000" x2="24159" y2="93375"/>
                        <a14:foregroundMark x1="48194" y1="94125" x2="47572" y2="93375"/>
                        <a14:foregroundMark x1="48568" y1="92750" x2="50311" y2="93500"/>
                        <a14:foregroundMark x1="7223" y1="59125" x2="9963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219" y="141378"/>
            <a:ext cx="1576463" cy="15466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34F625EA-5D35-BC3F-8C9B-C30429E80985}"/>
              </a:ext>
            </a:extLst>
          </p:cNvPr>
          <p:cNvSpPr txBox="1"/>
          <p:nvPr/>
        </p:nvSpPr>
        <p:spPr>
          <a:xfrm>
            <a:off x="3024715" y="602777"/>
            <a:ext cx="1690490" cy="52322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einkaufen</a:t>
            </a:r>
            <a:endParaRPr lang="en-US" sz="28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5C35445-BD6C-1F11-3519-82D785DDD2B9}"/>
              </a:ext>
            </a:extLst>
          </p:cNvPr>
          <p:cNvSpPr txBox="1"/>
          <p:nvPr/>
        </p:nvSpPr>
        <p:spPr>
          <a:xfrm>
            <a:off x="2590665" y="-460306"/>
            <a:ext cx="3201236" cy="120032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 </a:t>
            </a:r>
          </a:p>
          <a:p>
            <a:pPr algn="ctr"/>
            <a:r>
              <a:rPr lang="en-US" sz="3600" b="1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Supermarkt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06F8C7A-2D20-3765-606D-514D7C60A92B}"/>
              </a:ext>
            </a:extLst>
          </p:cNvPr>
          <p:cNvSpPr txBox="1"/>
          <p:nvPr/>
        </p:nvSpPr>
        <p:spPr>
          <a:xfrm>
            <a:off x="1993092" y="-469685"/>
            <a:ext cx="1402682" cy="120032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 </a:t>
            </a:r>
          </a:p>
          <a:p>
            <a:pPr algn="ctr"/>
            <a:r>
              <a:rPr lang="en-US" sz="3600" b="1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im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46" name="Picture 32" descr="At home | Baamboozle">
            <a:extLst>
              <a:ext uri="{FF2B5EF4-FFF2-40B4-BE49-F238E27FC236}">
                <a16:creationId xmlns:a16="http://schemas.microsoft.com/office/drawing/2014/main" id="{0220EACC-BF73-93D4-F59C-E9C69A23F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0000" b="90000" l="10000" r="90000">
                        <a14:backgroundMark x1="14377" y1="36989" x2="17891" y2="65161"/>
                        <a14:backgroundMark x1="17891" y1="65161" x2="18690" y2="67312"/>
                        <a14:backgroundMark x1="36422" y1="31398" x2="49521" y2="42796"/>
                        <a14:backgroundMark x1="49521" y1="42796" x2="49042" y2="49677"/>
                        <a14:backgroundMark x1="64377" y1="19355" x2="79233" y2="18925"/>
                        <a14:backgroundMark x1="79233" y1="18925" x2="82428" y2="20860"/>
                        <a14:backgroundMark x1="50160" y1="61505" x2="42173" y2="65591"/>
                        <a14:backgroundMark x1="42173" y1="65591" x2="39776" y2="65376"/>
                        <a14:backgroundMark x1="28115" y1="70538" x2="28115" y2="70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055" y="1575128"/>
            <a:ext cx="2397945" cy="1781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40C082ED-91CF-1CD5-327A-A127AF5E4254}"/>
              </a:ext>
            </a:extLst>
          </p:cNvPr>
          <p:cNvSpPr txBox="1"/>
          <p:nvPr/>
        </p:nvSpPr>
        <p:spPr>
          <a:xfrm>
            <a:off x="1849188" y="2487924"/>
            <a:ext cx="1690490" cy="523220"/>
          </a:xfrm>
          <a:prstGeom prst="rect">
            <a:avLst/>
          </a:prstGeom>
          <a:solidFill>
            <a:srgbClr val="F2508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fernsehen</a:t>
            </a:r>
            <a:endParaRPr lang="en-US" sz="28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48" name="Picture 4" descr="110 Child Choosing Toy Illustrations &amp; Clip Art - iStock">
            <a:extLst>
              <a:ext uri="{FF2B5EF4-FFF2-40B4-BE49-F238E27FC236}">
                <a16:creationId xmlns:a16="http://schemas.microsoft.com/office/drawing/2014/main" id="{FC1AF75A-17A2-31C5-EB79-3DE586E50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9804" b="89706" l="5392" r="93301">
                        <a14:foregroundMark x1="10131" y1="57516" x2="8987" y2="68464"/>
                        <a14:foregroundMark x1="8987" y1="68464" x2="19608" y2="75000"/>
                        <a14:foregroundMark x1="19608" y1="75000" x2="42157" y2="69608"/>
                        <a14:foregroundMark x1="42157" y1="69608" x2="40686" y2="55556"/>
                        <a14:foregroundMark x1="40686" y1="55556" x2="48529" y2="61601"/>
                        <a14:foregroundMark x1="42974" y1="49183" x2="41340" y2="58170"/>
                        <a14:foregroundMark x1="41340" y1="58170" x2="75163" y2="54739"/>
                        <a14:foregroundMark x1="75163" y1="54739" x2="87418" y2="55392"/>
                        <a14:foregroundMark x1="87418" y1="55392" x2="88235" y2="45098"/>
                        <a14:foregroundMark x1="88235" y1="45098" x2="89379" y2="46242"/>
                        <a14:foregroundMark x1="92484" y1="47876" x2="93464" y2="53595"/>
                        <a14:foregroundMark x1="82353" y1="58497" x2="77288" y2="67320"/>
                        <a14:foregroundMark x1="77288" y1="67320" x2="63725" y2="71732"/>
                        <a14:foregroundMark x1="63725" y1="71732" x2="45425" y2="62745"/>
                        <a14:foregroundMark x1="45425" y1="62745" x2="31863" y2="61111"/>
                        <a14:foregroundMark x1="31863" y1="61111" x2="39869" y2="54739"/>
                        <a14:foregroundMark x1="39869" y1="54739" x2="51961" y2="60294"/>
                        <a14:foregroundMark x1="51961" y1="60294" x2="43137" y2="70261"/>
                        <a14:foregroundMark x1="43137" y1="70261" x2="43627" y2="66503"/>
                        <a14:foregroundMark x1="38725" y1="51961" x2="50000" y2="51797"/>
                        <a14:foregroundMark x1="50000" y1="51797" x2="52451" y2="53431"/>
                        <a14:foregroundMark x1="5556" y1="60458" x2="5392" y2="69118"/>
                        <a14:foregroundMark x1="20752" y1="87582" x2="20752" y2="87582"/>
                        <a14:foregroundMark x1="36928" y1="87092" x2="44444" y2="85784"/>
                        <a14:foregroundMark x1="49020" y1="84314" x2="57516" y2="81699"/>
                        <a14:foregroundMark x1="57516" y1="81699" x2="69608" y2="82190"/>
                        <a14:foregroundMark x1="69608" y1="82190" x2="66667" y2="80065"/>
                        <a14:foregroundMark x1="55229" y1="89706" x2="55229" y2="89706"/>
                        <a14:foregroundMark x1="17810" y1="86928" x2="23856" y2="87418"/>
                        <a14:foregroundMark x1="34150" y1="57843" x2="48529" y2="66667"/>
                        <a14:foregroundMark x1="48529" y1="66667" x2="50490" y2="700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335" y="898953"/>
            <a:ext cx="1681064" cy="16810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C86A179-CC47-A85B-F899-AAFE7A34AA84}"/>
              </a:ext>
            </a:extLst>
          </p:cNvPr>
          <p:cNvSpPr txBox="1"/>
          <p:nvPr/>
        </p:nvSpPr>
        <p:spPr>
          <a:xfrm>
            <a:off x="3467222" y="1712373"/>
            <a:ext cx="1805228" cy="52322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aufräumen</a:t>
            </a:r>
            <a:endParaRPr lang="en-US" sz="28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1050" name="Picture 26" descr="Short Hair Girl Sleeping Clipart, Go To Bed, Clip Art, Sleep Clipart PNG  Transparent Clipart Image and PSD File for Free Download">
            <a:extLst>
              <a:ext uri="{FF2B5EF4-FFF2-40B4-BE49-F238E27FC236}">
                <a16:creationId xmlns:a16="http://schemas.microsoft.com/office/drawing/2014/main" id="{BCECDD74-1AA9-C4FE-ACA9-12D80F5AA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ackgroundRemoval t="10000" b="90000" l="5000" r="90000">
                        <a14:foregroundMark x1="32344" y1="38750" x2="34063" y2="44375"/>
                        <a14:foregroundMark x1="24531" y1="39219" x2="27656" y2="44375"/>
                        <a14:foregroundMark x1="9688" y1="53438" x2="12812" y2="63281"/>
                        <a14:foregroundMark x1="12812" y1="63281" x2="13125" y2="63750"/>
                        <a14:foregroundMark x1="5000" y1="88125" x2="10156" y2="78281"/>
                        <a14:foregroundMark x1="78594" y1="57813" x2="78750" y2="73594"/>
                        <a14:foregroundMark x1="78750" y1="73594" x2="72813" y2="66719"/>
                        <a14:foregroundMark x1="72813" y1="66719" x2="79531" y2="56875"/>
                        <a14:foregroundMark x1="79531" y1="56875" x2="80938" y2="56406"/>
                        <a14:foregroundMark x1="44375" y1="31250" x2="44375" y2="31250"/>
                        <a14:foregroundMark x1="44375" y1="29219" x2="44375" y2="29219"/>
                        <a14:foregroundMark x1="41563" y1="28906" x2="44844" y2="28906"/>
                        <a14:foregroundMark x1="40313" y1="19219" x2="43438" y2="19063"/>
                        <a14:foregroundMark x1="47656" y1="37031" x2="47656" y2="37031"/>
                        <a14:foregroundMark x1="25000" y1="38281" x2="22188" y2="45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74" y="-320502"/>
            <a:ext cx="1752308" cy="175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F94AED2B-EE6A-0CE0-5A23-E015599A2998}"/>
              </a:ext>
            </a:extLst>
          </p:cNvPr>
          <p:cNvSpPr txBox="1"/>
          <p:nvPr/>
        </p:nvSpPr>
        <p:spPr>
          <a:xfrm>
            <a:off x="554022" y="1152990"/>
            <a:ext cx="1412226" cy="523220"/>
          </a:xfrm>
          <a:prstGeom prst="rect">
            <a:avLst/>
          </a:prstGeom>
          <a:solidFill>
            <a:srgbClr val="F2508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schlafen</a:t>
            </a:r>
            <a:endParaRPr lang="en-US" sz="28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52" name="Speech Bubble: Oval 51">
            <a:extLst>
              <a:ext uri="{FF2B5EF4-FFF2-40B4-BE49-F238E27FC236}">
                <a16:creationId xmlns:a16="http://schemas.microsoft.com/office/drawing/2014/main" id="{734589A5-A9C5-DB7B-A4E0-DB8DB2C22F97}"/>
              </a:ext>
            </a:extLst>
          </p:cNvPr>
          <p:cNvSpPr/>
          <p:nvPr/>
        </p:nvSpPr>
        <p:spPr>
          <a:xfrm>
            <a:off x="198121" y="3253172"/>
            <a:ext cx="3427423" cy="1420443"/>
          </a:xfrm>
          <a:prstGeom prst="wedgeEllipseCallout">
            <a:avLst>
              <a:gd name="adj1" fmla="val -42678"/>
              <a:gd name="adj2" fmla="val 100122"/>
            </a:avLst>
          </a:prstGeom>
          <a:solidFill>
            <a:srgbClr val="0070C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F81F9D2-4676-C03D-C51B-3091EFBCC29A}"/>
              </a:ext>
            </a:extLst>
          </p:cNvPr>
          <p:cNvSpPr txBox="1"/>
          <p:nvPr/>
        </p:nvSpPr>
        <p:spPr>
          <a:xfrm>
            <a:off x="288102" y="3619261"/>
            <a:ext cx="3172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Tagesablauf</a:t>
            </a:r>
            <a:endParaRPr lang="en-US" sz="48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726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6" grpId="1"/>
      <p:bldP spid="10" grpId="0" animBg="1"/>
      <p:bldP spid="12" grpId="0" animBg="1"/>
      <p:bldP spid="14" grpId="0" animBg="1"/>
      <p:bldP spid="16" grpId="0" animBg="1"/>
      <p:bldP spid="17" grpId="0"/>
      <p:bldP spid="20" grpId="0" animBg="1"/>
      <p:bldP spid="21" grpId="0"/>
      <p:bldP spid="23" grpId="0"/>
      <p:bldP spid="25" grpId="0" animBg="1"/>
      <p:bldP spid="26" grpId="0"/>
      <p:bldP spid="28" grpId="0" animBg="1"/>
      <p:bldP spid="29" grpId="0"/>
      <p:bldP spid="31" grpId="0" animBg="1"/>
      <p:bldP spid="31" grpId="1" animBg="1"/>
      <p:bldP spid="32" grpId="0"/>
      <p:bldP spid="32" grpId="1"/>
      <p:bldP spid="36" grpId="0" animBg="1"/>
      <p:bldP spid="38" grpId="0"/>
      <p:bldP spid="39" grpId="0" animBg="1"/>
      <p:bldP spid="41" grpId="0" animBg="1"/>
      <p:bldP spid="43" grpId="0" animBg="1"/>
      <p:bldP spid="44" grpId="0"/>
      <p:bldP spid="45" grpId="0"/>
      <p:bldP spid="47" grpId="0" animBg="1"/>
      <p:bldP spid="49" grpId="0" animBg="1"/>
      <p:bldP spid="51" grpId="0" animBg="1"/>
      <p:bldP spid="52" grpId="0" animBg="1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7650" name="Picture 2" descr="Image result for wor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12192000" cy="764880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373162"/>
            <a:ext cx="5715008" cy="923330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arbeiten</a:t>
            </a:r>
            <a:endParaRPr lang="th-TH" sz="44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8674" name="AutoShape 2" descr="Cleaning Living Room Cleaning Living Room Living Room Cleaning Minimalist Design Home Design"/>
          <p:cNvSpPr>
            <a:spLocks noChangeAspect="1" noChangeArrowheads="1"/>
          </p:cNvSpPr>
          <p:nvPr/>
        </p:nvSpPr>
        <p:spPr bwMode="auto">
          <a:xfrm>
            <a:off x="1714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 rotWithShape="1">
          <a:blip r:embed="rId2"/>
          <a:srcRect l="14275" t="37435" r="33565" b="18884"/>
          <a:stretch/>
        </p:blipFill>
        <p:spPr bwMode="auto">
          <a:xfrm>
            <a:off x="0" y="-212726"/>
            <a:ext cx="12192000" cy="707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0" y="305694"/>
            <a:ext cx="5715008" cy="923330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aufräumen</a:t>
            </a:r>
            <a:endParaRPr lang="th-TH" sz="44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7890" name="Picture 2" descr="Related image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b="9434"/>
          <a:stretch>
            <a:fillRect/>
          </a:stretch>
        </p:blipFill>
        <p:spPr bwMode="auto">
          <a:xfrm>
            <a:off x="0" y="-645996"/>
            <a:ext cx="12192000" cy="874952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-833486" y="3214686"/>
            <a:ext cx="5168419" cy="1728678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Kaffee</a:t>
            </a:r>
            <a:r>
              <a:rPr lang="en-US" sz="4400" dirty="0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  </a:t>
            </a:r>
          </a:p>
          <a:p>
            <a:pPr algn="r"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kochen</a:t>
            </a:r>
            <a:endParaRPr lang="th-TH" sz="44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9698" name="Picture 2" descr="Image result for sleep"/>
          <p:cNvPicPr>
            <a:picLocks noChangeAspect="1" noChangeArrowheads="1"/>
          </p:cNvPicPr>
          <p:nvPr/>
        </p:nvPicPr>
        <p:blipFill rotWithShape="1">
          <a:blip r:embed="rId2"/>
          <a:srcRect r="17419" b="16482"/>
          <a:stretch/>
        </p:blipFill>
        <p:spPr bwMode="auto">
          <a:xfrm>
            <a:off x="0" y="-778933"/>
            <a:ext cx="12192000" cy="763693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388570"/>
            <a:ext cx="5715008" cy="923330"/>
          </a:xfrm>
          <a:prstGeom prst="rect">
            <a:avLst/>
          </a:prstGeom>
          <a:solidFill>
            <a:srgbClr val="F2508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schlafen</a:t>
            </a:r>
            <a:endParaRPr lang="th-TH" sz="44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0722" name="Picture 2" descr="Image result for homework do"/>
          <p:cNvPicPr>
            <a:picLocks noChangeAspect="1" noChangeArrowheads="1"/>
          </p:cNvPicPr>
          <p:nvPr/>
        </p:nvPicPr>
        <p:blipFill rotWithShape="1">
          <a:blip r:embed="rId2"/>
          <a:srcRect t="13646" r="1108"/>
          <a:stretch/>
        </p:blipFill>
        <p:spPr bwMode="auto">
          <a:xfrm>
            <a:off x="0" y="0"/>
            <a:ext cx="12344400" cy="701886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057492" y="5253633"/>
            <a:ext cx="9286908" cy="923330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Hausaufgaben</a:t>
            </a:r>
            <a:r>
              <a:rPr lang="en-US" sz="4400" dirty="0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  </a:t>
            </a:r>
            <a:r>
              <a:rPr lang="en-US" sz="44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machen</a:t>
            </a:r>
            <a:endParaRPr lang="th-TH" sz="44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1746" name="Picture 2" descr="Image result for newspaper read"/>
          <p:cNvPicPr>
            <a:picLocks noChangeAspect="1" noChangeArrowheads="1"/>
          </p:cNvPicPr>
          <p:nvPr/>
        </p:nvPicPr>
        <p:blipFill rotWithShape="1">
          <a:blip r:embed="rId2"/>
          <a:srcRect t="18333" r="11111"/>
          <a:stretch/>
        </p:blipFill>
        <p:spPr bwMode="auto">
          <a:xfrm>
            <a:off x="0" y="0"/>
            <a:ext cx="12192000" cy="7467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834050" y="5388570"/>
            <a:ext cx="6357950" cy="923330"/>
          </a:xfrm>
          <a:prstGeom prst="rect">
            <a:avLst/>
          </a:prstGeom>
          <a:solidFill>
            <a:srgbClr val="F2508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rgbClr val="F5D7E0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Zeitung</a:t>
            </a:r>
            <a:r>
              <a:rPr lang="en-US" sz="4400" dirty="0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  </a:t>
            </a:r>
            <a:r>
              <a:rPr lang="en-US" sz="44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lesen</a:t>
            </a:r>
            <a:endParaRPr lang="th-TH" sz="44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2770" name="Picture 2" descr="Image result for e-mail send"/>
          <p:cNvPicPr>
            <a:picLocks noChangeAspect="1" noChangeArrowheads="1"/>
          </p:cNvPicPr>
          <p:nvPr/>
        </p:nvPicPr>
        <p:blipFill rotWithShape="1">
          <a:blip r:embed="rId2"/>
          <a:srcRect t="14492"/>
          <a:stretch/>
        </p:blipFill>
        <p:spPr bwMode="auto">
          <a:xfrm>
            <a:off x="-226221" y="-1"/>
            <a:ext cx="12418221" cy="769346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-226221" y="681037"/>
            <a:ext cx="7715272" cy="769441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FFFF00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E-Mails</a:t>
            </a:r>
            <a:r>
              <a:rPr lang="en-US" sz="4400" dirty="0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schreiben</a:t>
            </a:r>
            <a:endParaRPr lang="th-TH" sz="36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3794" name="Picture 2" descr="Image result for watch tv"/>
          <p:cNvPicPr>
            <a:picLocks noChangeAspect="1" noChangeArrowheads="1"/>
          </p:cNvPicPr>
          <p:nvPr/>
        </p:nvPicPr>
        <p:blipFill rotWithShape="1">
          <a:blip r:embed="rId2"/>
          <a:srcRect t="7409" b="11487"/>
          <a:stretch/>
        </p:blipFill>
        <p:spPr bwMode="auto">
          <a:xfrm>
            <a:off x="-139171" y="0"/>
            <a:ext cx="12327467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171782" y="2253159"/>
            <a:ext cx="5020218" cy="769441"/>
          </a:xfrm>
          <a:prstGeom prst="rect">
            <a:avLst/>
          </a:prstGeom>
          <a:solidFill>
            <a:srgbClr val="F2508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fernsehen</a:t>
            </a:r>
            <a:endParaRPr lang="th-TH" sz="36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6866" name="Picture 2" descr="Related image"/>
          <p:cNvPicPr>
            <a:picLocks noChangeAspect="1" noChangeArrowheads="1"/>
          </p:cNvPicPr>
          <p:nvPr/>
        </p:nvPicPr>
        <p:blipFill rotWithShape="1">
          <a:blip r:embed="rId2"/>
          <a:srcRect t="8462" b="8462"/>
          <a:stretch/>
        </p:blipFill>
        <p:spPr bwMode="auto">
          <a:xfrm>
            <a:off x="0" y="0"/>
            <a:ext cx="12382512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596198" y="500043"/>
            <a:ext cx="4786314" cy="769441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lernen</a:t>
            </a:r>
            <a:endParaRPr lang="th-TH" sz="36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4818" name="Picture 2" descr="Image result for shopping"/>
          <p:cNvPicPr>
            <a:picLocks noChangeAspect="1" noChangeArrowheads="1"/>
          </p:cNvPicPr>
          <p:nvPr/>
        </p:nvPicPr>
        <p:blipFill rotWithShape="1">
          <a:blip r:embed="rId2"/>
          <a:srcRect l="26642" t="13889" r="19005" b="111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4998522"/>
            <a:ext cx="5357786" cy="769441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einkaufen</a:t>
            </a:r>
            <a:endParaRPr lang="th-TH" sz="36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5842" name="Picture 2" descr="Image result for coffee break"/>
          <p:cNvPicPr>
            <a:picLocks noChangeAspect="1" noChangeArrowheads="1"/>
          </p:cNvPicPr>
          <p:nvPr/>
        </p:nvPicPr>
        <p:blipFill rotWithShape="1">
          <a:blip r:embed="rId2"/>
          <a:srcRect t="6473" b="32525"/>
          <a:stretch/>
        </p:blipFill>
        <p:spPr bwMode="auto">
          <a:xfrm>
            <a:off x="0" y="-365125"/>
            <a:ext cx="12310533" cy="734165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952747" y="502186"/>
            <a:ext cx="5357786" cy="1323439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000" dirty="0" err="1">
                <a:solidFill>
                  <a:srgbClr val="F25082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eine</a:t>
            </a:r>
            <a:r>
              <a:rPr lang="en-US" sz="4000" dirty="0">
                <a:solidFill>
                  <a:srgbClr val="F25082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 Pause </a:t>
            </a:r>
            <a:r>
              <a:rPr lang="en-US" sz="40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machen</a:t>
            </a:r>
            <a:endParaRPr lang="th-TH" sz="32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8914" name="Picture 2" descr="Image result for have a breakfast"/>
          <p:cNvPicPr>
            <a:picLocks noChangeAspect="1" noChangeArrowheads="1"/>
          </p:cNvPicPr>
          <p:nvPr/>
        </p:nvPicPr>
        <p:blipFill rotWithShape="1">
          <a:blip r:embed="rId2"/>
          <a:srcRect t="12650" b="5166"/>
          <a:stretch/>
        </p:blipFill>
        <p:spPr bwMode="auto">
          <a:xfrm>
            <a:off x="0" y="1"/>
            <a:ext cx="12327467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96000" y="5578894"/>
            <a:ext cx="6357950" cy="769441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frühstücken</a:t>
            </a:r>
            <a:endParaRPr lang="th-TH" sz="36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9938" name="Picture 2" descr="Image result for abholen"/>
          <p:cNvPicPr>
            <a:picLocks noChangeAspect="1" noChangeArrowheads="1"/>
          </p:cNvPicPr>
          <p:nvPr/>
        </p:nvPicPr>
        <p:blipFill rotWithShape="1">
          <a:blip r:embed="rId2">
            <a:lum contrast="30000"/>
          </a:blip>
          <a:srcRect t="14314" b="7825"/>
          <a:stretch/>
        </p:blipFill>
        <p:spPr bwMode="auto">
          <a:xfrm>
            <a:off x="0" y="-254001"/>
            <a:ext cx="12192000" cy="71120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762744" y="5169446"/>
            <a:ext cx="5429256" cy="769441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abholen</a:t>
            </a:r>
            <a:endParaRPr lang="th-TH" sz="36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0962" name="AutoShape 2" descr="Image result for read book"/>
          <p:cNvSpPr>
            <a:spLocks noChangeAspect="1" noChangeArrowheads="1"/>
          </p:cNvSpPr>
          <p:nvPr/>
        </p:nvSpPr>
        <p:spPr bwMode="auto">
          <a:xfrm>
            <a:off x="1714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40968" name="Picture 8" descr="Related image"/>
          <p:cNvPicPr>
            <a:picLocks noChangeAspect="1" noChangeArrowheads="1"/>
          </p:cNvPicPr>
          <p:nvPr/>
        </p:nvPicPr>
        <p:blipFill rotWithShape="1">
          <a:blip r:embed="rId2"/>
          <a:srcRect t="16900" b="4029"/>
          <a:stretch/>
        </p:blipFill>
        <p:spPr bwMode="auto">
          <a:xfrm>
            <a:off x="0" y="1"/>
            <a:ext cx="12344400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6343640" y="681037"/>
            <a:ext cx="6000760" cy="769441"/>
          </a:xfrm>
          <a:prstGeom prst="rect">
            <a:avLst/>
          </a:prstGeom>
          <a:solidFill>
            <a:srgbClr val="F2508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solidFill>
                  <a:srgbClr val="FFFF00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Bücher</a:t>
            </a:r>
            <a:r>
              <a:rPr lang="en-US" sz="4400" dirty="0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lesen</a:t>
            </a:r>
            <a:endParaRPr lang="th-TH" sz="36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1986" name="Picture 2" descr="Related image"/>
          <p:cNvPicPr>
            <a:picLocks noChangeAspect="1" noChangeArrowheads="1"/>
          </p:cNvPicPr>
          <p:nvPr/>
        </p:nvPicPr>
        <p:blipFill rotWithShape="1">
          <a:blip r:embed="rId2"/>
          <a:srcRect l="6657" t="6241" r="8146" b="1875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548430" y="5363320"/>
            <a:ext cx="5643570" cy="769441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solidFill>
                  <a:schemeClr val="tx1"/>
                </a:solidFill>
                <a:latin typeface="Gill Sans Ultra Bold" pitchFamily="34" charset="0"/>
                <a:ea typeface="Angsana New" pitchFamily="18" charset="-34"/>
                <a:cs typeface="Cordia New" pitchFamily="34" charset="-34"/>
              </a:rPr>
              <a:t>aufstehen</a:t>
            </a:r>
            <a:endParaRPr lang="th-TH" sz="3600" dirty="0">
              <a:solidFill>
                <a:schemeClr val="tx1"/>
              </a:solidFill>
              <a:latin typeface="Gill Sans Ultra Bold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2" descr="Image result for wor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7335" y="1846125"/>
            <a:ext cx="4451450" cy="2842991"/>
          </a:xfrm>
          <a:prstGeom prst="rect">
            <a:avLst/>
          </a:prstGeom>
          <a:noFill/>
        </p:spPr>
      </p:pic>
      <p:pic>
        <p:nvPicPr>
          <p:cNvPr id="5" name="Picture 2" descr="Related image"/>
          <p:cNvPicPr>
            <a:picLocks noChangeAspect="1" noChangeArrowheads="1"/>
          </p:cNvPicPr>
          <p:nvPr/>
        </p:nvPicPr>
        <p:blipFill>
          <a:blip r:embed="rId3"/>
          <a:srcRect l="6656" r="8146"/>
          <a:stretch>
            <a:fillRect/>
          </a:stretch>
        </p:blipFill>
        <p:spPr bwMode="auto">
          <a:xfrm>
            <a:off x="1524000" y="214291"/>
            <a:ext cx="3786182" cy="2839637"/>
          </a:xfrm>
          <a:prstGeom prst="rect">
            <a:avLst/>
          </a:prstGeom>
          <a:noFill/>
        </p:spPr>
      </p:pic>
      <p:pic>
        <p:nvPicPr>
          <p:cNvPr id="6" name="Picture 8" descr="Related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32033" y="2270140"/>
            <a:ext cx="3143240" cy="2208439"/>
          </a:xfrm>
          <a:prstGeom prst="rect">
            <a:avLst/>
          </a:prstGeom>
          <a:noFill/>
        </p:spPr>
      </p:pic>
      <p:pic>
        <p:nvPicPr>
          <p:cNvPr id="7" name="Picture 2" descr="Image result for abholen"/>
          <p:cNvPicPr>
            <a:picLocks noChangeAspect="1" noChangeArrowheads="1"/>
          </p:cNvPicPr>
          <p:nvPr/>
        </p:nvPicPr>
        <p:blipFill>
          <a:blip r:embed="rId5">
            <a:lum contrast="30000"/>
          </a:blip>
          <a:srcRect/>
          <a:stretch>
            <a:fillRect/>
          </a:stretch>
        </p:blipFill>
        <p:spPr bwMode="auto">
          <a:xfrm>
            <a:off x="7787461" y="3566730"/>
            <a:ext cx="4143404" cy="3104265"/>
          </a:xfrm>
          <a:prstGeom prst="rect">
            <a:avLst/>
          </a:prstGeom>
          <a:noFill/>
        </p:spPr>
      </p:pic>
      <p:pic>
        <p:nvPicPr>
          <p:cNvPr id="9" name="Picture 2" descr="Image result for have a breakfas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08554" y="919065"/>
            <a:ext cx="4643470" cy="3143272"/>
          </a:xfrm>
          <a:prstGeom prst="rect">
            <a:avLst/>
          </a:prstGeom>
          <a:noFill/>
        </p:spPr>
      </p:pic>
      <p:pic>
        <p:nvPicPr>
          <p:cNvPr id="10" name="Picture 2" descr="Image result for coffee break"/>
          <p:cNvPicPr>
            <a:picLocks noChangeAspect="1" noChangeArrowheads="1"/>
          </p:cNvPicPr>
          <p:nvPr/>
        </p:nvPicPr>
        <p:blipFill>
          <a:blip r:embed="rId7" cstate="print"/>
          <a:srcRect b="27820"/>
          <a:stretch>
            <a:fillRect/>
          </a:stretch>
        </p:blipFill>
        <p:spPr bwMode="auto">
          <a:xfrm>
            <a:off x="3667108" y="124993"/>
            <a:ext cx="3143272" cy="2357455"/>
          </a:xfrm>
          <a:prstGeom prst="rect">
            <a:avLst/>
          </a:prstGeom>
          <a:noFill/>
        </p:spPr>
      </p:pic>
      <p:pic>
        <p:nvPicPr>
          <p:cNvPr id="11" name="Picture 2" descr="Image result for shopping"/>
          <p:cNvPicPr>
            <a:picLocks noChangeAspect="1" noChangeArrowheads="1"/>
          </p:cNvPicPr>
          <p:nvPr/>
        </p:nvPicPr>
        <p:blipFill>
          <a:blip r:embed="rId8"/>
          <a:srcRect l="26642" r="19005"/>
          <a:stretch>
            <a:fillRect/>
          </a:stretch>
        </p:blipFill>
        <p:spPr bwMode="auto">
          <a:xfrm>
            <a:off x="6953256" y="500042"/>
            <a:ext cx="3357554" cy="2518166"/>
          </a:xfrm>
          <a:prstGeom prst="rect">
            <a:avLst/>
          </a:prstGeom>
          <a:noFill/>
        </p:spPr>
      </p:pic>
      <p:pic>
        <p:nvPicPr>
          <p:cNvPr id="12" name="Picture 2" descr="Related imag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012948" y="2391130"/>
            <a:ext cx="3643302" cy="2428868"/>
          </a:xfrm>
          <a:prstGeom prst="rect">
            <a:avLst/>
          </a:prstGeom>
          <a:noFill/>
        </p:spPr>
      </p:pic>
      <p:pic>
        <p:nvPicPr>
          <p:cNvPr id="13" name="Picture 2" descr="Image result for watch tv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238876" y="3714753"/>
            <a:ext cx="4143404" cy="2842117"/>
          </a:xfrm>
          <a:prstGeom prst="rect">
            <a:avLst/>
          </a:prstGeom>
          <a:noFill/>
        </p:spPr>
      </p:pic>
      <p:pic>
        <p:nvPicPr>
          <p:cNvPr id="14" name="Picture 2" descr="Image result for e-mail send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38118" y="2659470"/>
            <a:ext cx="3571868" cy="2587912"/>
          </a:xfrm>
          <a:prstGeom prst="rect">
            <a:avLst/>
          </a:prstGeom>
          <a:noFill/>
        </p:spPr>
      </p:pic>
      <p:pic>
        <p:nvPicPr>
          <p:cNvPr id="15" name="Picture 2" descr="Image result for newspaper read"/>
          <p:cNvPicPr>
            <a:picLocks noChangeAspect="1" noChangeArrowheads="1"/>
          </p:cNvPicPr>
          <p:nvPr/>
        </p:nvPicPr>
        <p:blipFill>
          <a:blip r:embed="rId12" cstate="print"/>
          <a:srcRect r="11111"/>
          <a:stretch>
            <a:fillRect/>
          </a:stretch>
        </p:blipFill>
        <p:spPr bwMode="auto">
          <a:xfrm>
            <a:off x="8310578" y="127114"/>
            <a:ext cx="3857620" cy="2893216"/>
          </a:xfrm>
          <a:prstGeom prst="rect">
            <a:avLst/>
          </a:prstGeom>
          <a:noFill/>
        </p:spPr>
      </p:pic>
      <p:pic>
        <p:nvPicPr>
          <p:cNvPr id="16" name="Picture 2" descr="Image result for homework do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23838" y="4359239"/>
            <a:ext cx="3714776" cy="2324731"/>
          </a:xfrm>
          <a:prstGeom prst="rect">
            <a:avLst/>
          </a:prstGeom>
          <a:noFill/>
        </p:spPr>
      </p:pic>
      <p:pic>
        <p:nvPicPr>
          <p:cNvPr id="17" name="Picture 2" descr="Image result for sleep"/>
          <p:cNvPicPr>
            <a:picLocks noChangeAspect="1" noChangeArrowheads="1"/>
          </p:cNvPicPr>
          <p:nvPr/>
        </p:nvPicPr>
        <p:blipFill>
          <a:blip r:embed="rId14"/>
          <a:srcRect r="17419"/>
          <a:stretch>
            <a:fillRect/>
          </a:stretch>
        </p:blipFill>
        <p:spPr bwMode="auto">
          <a:xfrm>
            <a:off x="4122936" y="4498115"/>
            <a:ext cx="3214710" cy="2411032"/>
          </a:xfrm>
          <a:prstGeom prst="rect">
            <a:avLst/>
          </a:prstGeom>
          <a:noFill/>
        </p:spPr>
      </p:pic>
      <p:pic>
        <p:nvPicPr>
          <p:cNvPr id="18" name="Picture 2" descr="Related image"/>
          <p:cNvPicPr>
            <a:picLocks noChangeAspect="1" noChangeArrowheads="1"/>
          </p:cNvPicPr>
          <p:nvPr/>
        </p:nvPicPr>
        <p:blipFill>
          <a:blip r:embed="rId15">
            <a:lum contrast="20000"/>
          </a:blip>
          <a:srcRect b="9434"/>
          <a:stretch>
            <a:fillRect/>
          </a:stretch>
        </p:blipFill>
        <p:spPr bwMode="auto">
          <a:xfrm>
            <a:off x="523836" y="329179"/>
            <a:ext cx="3204674" cy="2357454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16"/>
          <a:srcRect l="14275" t="29297" r="33565" b="16015"/>
          <a:stretch>
            <a:fillRect/>
          </a:stretch>
        </p:blipFill>
        <p:spPr bwMode="auto">
          <a:xfrm>
            <a:off x="7096132" y="3734110"/>
            <a:ext cx="435771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93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93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193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193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Horizontal)">
                                      <p:cBhvr>
                                        <p:cTn id="1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" presetClass="exit" presetSubtype="3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ox(out)">
                                      <p:cBhvr>
                                        <p:cTn id="18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64E6D9D-66BB-4B22-9614-706B8E5A1C8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76911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C8D002C-7A36-4821-BC74-1E7F797B667C}"/>
              </a:ext>
            </a:extLst>
          </p:cNvPr>
          <p:cNvGrpSpPr/>
          <p:nvPr/>
        </p:nvGrpSpPr>
        <p:grpSpPr>
          <a:xfrm>
            <a:off x="586015" y="1916836"/>
            <a:ext cx="3478487" cy="3486306"/>
            <a:chOff x="1037970" y="2322440"/>
            <a:chExt cx="3571098" cy="383251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9F4E24-E006-40E2-90F1-66A1A431790F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868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1C119012-3136-43C3-A023-80D03A2F1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Diagonal Stripe 1">
              <a:extLst>
                <a:ext uri="{FF2B5EF4-FFF2-40B4-BE49-F238E27FC236}">
                  <a16:creationId xmlns:a16="http://schemas.microsoft.com/office/drawing/2014/main" id="{5D46AF25-3F69-421E-B77B-CFA3A8156974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1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C92AF7C1-3BF7-4E9C-A8A1-E56DD7528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3363566" y="1371147"/>
            <a:ext cx="8645553" cy="4903305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4484515" y="1338193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6615939" y="1345127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 flipV="1">
            <a:off x="3363566" y="2023820"/>
            <a:ext cx="8666425" cy="2867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3363566" y="2729928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 flipV="1">
            <a:off x="3363566" y="3349096"/>
            <a:ext cx="8666425" cy="3638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3363566" y="4339185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3363566" y="5001793"/>
            <a:ext cx="8666425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3363566" y="5690904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3528026" y="1979001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3566497" y="2634553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3375769" y="340276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3574381" y="3698569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3530429" y="4238065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3494957" y="4900672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3341981" y="5650250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4584791" y="1404647"/>
            <a:ext cx="25099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aufstehen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pic>
        <p:nvPicPr>
          <p:cNvPr id="36866" name="Picture 2" descr="Est Cola | modernalternativemama.com">
            <a:extLst>
              <a:ext uri="{FF2B5EF4-FFF2-40B4-BE49-F238E27FC236}">
                <a16:creationId xmlns:a16="http://schemas.microsoft.com/office/drawing/2014/main" id="{C6E80A6B-DBA1-4F27-816D-15D82FEE3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477863" y="844879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4A0B52DD-109C-4E72-98BE-68637C7D0856}"/>
              </a:ext>
            </a:extLst>
          </p:cNvPr>
          <p:cNvSpPr/>
          <p:nvPr/>
        </p:nvSpPr>
        <p:spPr>
          <a:xfrm>
            <a:off x="4581527" y="2069282"/>
            <a:ext cx="20919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steh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…auf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FCE442C-D42B-42A7-942B-4E73C66C510D}"/>
              </a:ext>
            </a:extLst>
          </p:cNvPr>
          <p:cNvSpPr/>
          <p:nvPr/>
        </p:nvSpPr>
        <p:spPr>
          <a:xfrm>
            <a:off x="4540831" y="2751841"/>
            <a:ext cx="202070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steh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…..auf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C0F53F1-880E-4D41-9FA5-8C679E73A8B8}"/>
              </a:ext>
            </a:extLst>
          </p:cNvPr>
          <p:cNvSpPr/>
          <p:nvPr/>
        </p:nvSpPr>
        <p:spPr>
          <a:xfrm>
            <a:off x="4580089" y="3544159"/>
            <a:ext cx="21615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steh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…auf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6E653E6-12BA-4976-B19D-E5E862DE773D}"/>
              </a:ext>
            </a:extLst>
          </p:cNvPr>
          <p:cNvSpPr/>
          <p:nvPr/>
        </p:nvSpPr>
        <p:spPr>
          <a:xfrm>
            <a:off x="4580089" y="4328733"/>
            <a:ext cx="218779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steh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  …auf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12FB060-B19A-4CCF-A486-BD5CEE208882}"/>
              </a:ext>
            </a:extLst>
          </p:cNvPr>
          <p:cNvSpPr/>
          <p:nvPr/>
        </p:nvSpPr>
        <p:spPr>
          <a:xfrm>
            <a:off x="4506101" y="5002692"/>
            <a:ext cx="198711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steh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…auf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89C4575-FD25-4C13-936E-4B1D9BB6CBD8}"/>
              </a:ext>
            </a:extLst>
          </p:cNvPr>
          <p:cNvSpPr/>
          <p:nvPr/>
        </p:nvSpPr>
        <p:spPr>
          <a:xfrm>
            <a:off x="4525811" y="5627883"/>
            <a:ext cx="251458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steh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  ...auf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CAD2A85-6731-4451-994F-95E4469AA3C4}"/>
              </a:ext>
            </a:extLst>
          </p:cNvPr>
          <p:cNvSpPr/>
          <p:nvPr/>
        </p:nvSpPr>
        <p:spPr>
          <a:xfrm>
            <a:off x="5277419" y="2074772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63E8CC9-9585-4548-B926-D9C28461C038}"/>
              </a:ext>
            </a:extLst>
          </p:cNvPr>
          <p:cNvSpPr/>
          <p:nvPr/>
        </p:nvSpPr>
        <p:spPr>
          <a:xfrm>
            <a:off x="5265201" y="2745890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F7D323C-5720-4894-B568-247884E2F5ED}"/>
              </a:ext>
            </a:extLst>
          </p:cNvPr>
          <p:cNvSpPr/>
          <p:nvPr/>
        </p:nvSpPr>
        <p:spPr>
          <a:xfrm>
            <a:off x="5296992" y="3545450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F8C5749-75A1-44A3-AB6B-36B0D5835E26}"/>
              </a:ext>
            </a:extLst>
          </p:cNvPr>
          <p:cNvSpPr/>
          <p:nvPr/>
        </p:nvSpPr>
        <p:spPr>
          <a:xfrm>
            <a:off x="5273266" y="4338571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C286D13-4D2D-4CBB-9BFD-9B7D105E8FE7}"/>
              </a:ext>
            </a:extLst>
          </p:cNvPr>
          <p:cNvSpPr/>
          <p:nvPr/>
        </p:nvSpPr>
        <p:spPr>
          <a:xfrm>
            <a:off x="5222760" y="4992336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D73BAA7-617B-43EE-9E8B-66868D04A4CA}"/>
              </a:ext>
            </a:extLst>
          </p:cNvPr>
          <p:cNvSpPr/>
          <p:nvPr/>
        </p:nvSpPr>
        <p:spPr>
          <a:xfrm>
            <a:off x="5224805" y="5634527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84A102CB-5AB0-4C01-BEE5-46F7E82A426A}"/>
              </a:ext>
            </a:extLst>
          </p:cNvPr>
          <p:cNvCxnSpPr>
            <a:cxnSpLocks/>
          </p:cNvCxnSpPr>
          <p:nvPr/>
        </p:nvCxnSpPr>
        <p:spPr>
          <a:xfrm>
            <a:off x="8950718" y="1384894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angle 138">
            <a:extLst>
              <a:ext uri="{FF2B5EF4-FFF2-40B4-BE49-F238E27FC236}">
                <a16:creationId xmlns:a16="http://schemas.microsoft.com/office/drawing/2014/main" id="{92CF3718-0A1D-E805-E041-6FB58E1C1B88}"/>
              </a:ext>
            </a:extLst>
          </p:cNvPr>
          <p:cNvSpPr/>
          <p:nvPr/>
        </p:nvSpPr>
        <p:spPr>
          <a:xfrm>
            <a:off x="6771617" y="1366406"/>
            <a:ext cx="25099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aufräumen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16CC79D-8640-F257-B3C4-AB404BE733D0}"/>
              </a:ext>
            </a:extLst>
          </p:cNvPr>
          <p:cNvSpPr/>
          <p:nvPr/>
        </p:nvSpPr>
        <p:spPr>
          <a:xfrm>
            <a:off x="6662121" y="2094317"/>
            <a:ext cx="237880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räum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…auf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6349803-E5B8-62E9-5A88-9E052482D97E}"/>
              </a:ext>
            </a:extLst>
          </p:cNvPr>
          <p:cNvSpPr/>
          <p:nvPr/>
        </p:nvSpPr>
        <p:spPr>
          <a:xfrm>
            <a:off x="6662121" y="2724302"/>
            <a:ext cx="24995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räum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….auf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F13E52DA-458D-4EB9-6E7D-B2E43D418407}"/>
              </a:ext>
            </a:extLst>
          </p:cNvPr>
          <p:cNvSpPr/>
          <p:nvPr/>
        </p:nvSpPr>
        <p:spPr>
          <a:xfrm>
            <a:off x="6657976" y="3495810"/>
            <a:ext cx="21615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räum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…auf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2C56918A-3E0D-BEAF-9E0B-0165E1C99430}"/>
              </a:ext>
            </a:extLst>
          </p:cNvPr>
          <p:cNvSpPr/>
          <p:nvPr/>
        </p:nvSpPr>
        <p:spPr>
          <a:xfrm>
            <a:off x="6684563" y="4322265"/>
            <a:ext cx="25999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räum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 .…auf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14014AF1-5F1B-9B11-F0DC-6B58C819EC5B}"/>
              </a:ext>
            </a:extLst>
          </p:cNvPr>
          <p:cNvSpPr/>
          <p:nvPr/>
        </p:nvSpPr>
        <p:spPr>
          <a:xfrm>
            <a:off x="6675448" y="5009804"/>
            <a:ext cx="25999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räum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…auf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D994D2AE-8DF8-25F7-E6A7-F326349FA383}"/>
              </a:ext>
            </a:extLst>
          </p:cNvPr>
          <p:cNvSpPr/>
          <p:nvPr/>
        </p:nvSpPr>
        <p:spPr>
          <a:xfrm>
            <a:off x="6659243" y="5648389"/>
            <a:ext cx="251458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räum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  ...auf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8AC9C1F8-B354-DCE3-B3B4-0AE0A8C0498F}"/>
              </a:ext>
            </a:extLst>
          </p:cNvPr>
          <p:cNvSpPr/>
          <p:nvPr/>
        </p:nvSpPr>
        <p:spPr>
          <a:xfrm>
            <a:off x="7532184" y="2083134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D24CB029-4222-63AF-33B6-10A46C4A85DF}"/>
              </a:ext>
            </a:extLst>
          </p:cNvPr>
          <p:cNvSpPr/>
          <p:nvPr/>
        </p:nvSpPr>
        <p:spPr>
          <a:xfrm>
            <a:off x="7517785" y="3513696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08656C8-CF7A-BA96-CE77-B95D94B333AF}"/>
              </a:ext>
            </a:extLst>
          </p:cNvPr>
          <p:cNvSpPr/>
          <p:nvPr/>
        </p:nvSpPr>
        <p:spPr>
          <a:xfrm>
            <a:off x="7528312" y="5023251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318ECB5B-CFFE-2841-A52C-2D42B21D7494}"/>
              </a:ext>
            </a:extLst>
          </p:cNvPr>
          <p:cNvSpPr/>
          <p:nvPr/>
        </p:nvSpPr>
        <p:spPr>
          <a:xfrm>
            <a:off x="7544916" y="5660156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9AF1D44-7B05-0CE8-0B88-01AEC0EB11E7}"/>
              </a:ext>
            </a:extLst>
          </p:cNvPr>
          <p:cNvSpPr/>
          <p:nvPr/>
        </p:nvSpPr>
        <p:spPr>
          <a:xfrm>
            <a:off x="7506202" y="2743245"/>
            <a:ext cx="75515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83D39034-F5F2-12E9-CF4E-B7B84D4ECDC8}"/>
              </a:ext>
            </a:extLst>
          </p:cNvPr>
          <p:cNvSpPr/>
          <p:nvPr/>
        </p:nvSpPr>
        <p:spPr>
          <a:xfrm>
            <a:off x="7544039" y="4347334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AAC62469-9E50-828A-C2E9-F6864686C258}"/>
              </a:ext>
            </a:extLst>
          </p:cNvPr>
          <p:cNvSpPr/>
          <p:nvPr/>
        </p:nvSpPr>
        <p:spPr>
          <a:xfrm>
            <a:off x="9549828" y="1406931"/>
            <a:ext cx="21462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einkaufen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818D2AC3-8BFB-6ED5-5C08-E64E50D441A9}"/>
              </a:ext>
            </a:extLst>
          </p:cNvPr>
          <p:cNvSpPr/>
          <p:nvPr/>
        </p:nvSpPr>
        <p:spPr>
          <a:xfrm>
            <a:off x="9275373" y="2017342"/>
            <a:ext cx="237880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kauf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…</a:t>
            </a:r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ein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BE488080-2484-BF32-2CD7-224E92B1F6C4}"/>
              </a:ext>
            </a:extLst>
          </p:cNvPr>
          <p:cNvSpPr/>
          <p:nvPr/>
        </p:nvSpPr>
        <p:spPr>
          <a:xfrm>
            <a:off x="9246634" y="2705076"/>
            <a:ext cx="24995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kauf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…..</a:t>
            </a:r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ein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12408C0E-6DEC-D43A-5F89-05F21FA87486}"/>
              </a:ext>
            </a:extLst>
          </p:cNvPr>
          <p:cNvSpPr/>
          <p:nvPr/>
        </p:nvSpPr>
        <p:spPr>
          <a:xfrm>
            <a:off x="9253791" y="3456797"/>
            <a:ext cx="21615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kauf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…</a:t>
            </a:r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ein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B7307818-3E86-5B0A-AA61-CF013C01AE43}"/>
              </a:ext>
            </a:extLst>
          </p:cNvPr>
          <p:cNvSpPr/>
          <p:nvPr/>
        </p:nvSpPr>
        <p:spPr>
          <a:xfrm>
            <a:off x="9246634" y="4278947"/>
            <a:ext cx="25999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kauf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   …</a:t>
            </a:r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ein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24A941E8-C66F-F5FD-8706-939BE6823CCA}"/>
              </a:ext>
            </a:extLst>
          </p:cNvPr>
          <p:cNvSpPr/>
          <p:nvPr/>
        </p:nvSpPr>
        <p:spPr>
          <a:xfrm>
            <a:off x="9241818" y="4960047"/>
            <a:ext cx="25999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kauf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…</a:t>
            </a:r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ein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1EB49060-D39A-E914-4E40-630F59A8978F}"/>
              </a:ext>
            </a:extLst>
          </p:cNvPr>
          <p:cNvSpPr/>
          <p:nvPr/>
        </p:nvSpPr>
        <p:spPr>
          <a:xfrm>
            <a:off x="9254435" y="5584173"/>
            <a:ext cx="251458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kauf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  ....</a:t>
            </a:r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ein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44B96BF1-38D7-6CD8-BF8B-C7B6B5AA2319}"/>
              </a:ext>
            </a:extLst>
          </p:cNvPr>
          <p:cNvSpPr/>
          <p:nvPr/>
        </p:nvSpPr>
        <p:spPr>
          <a:xfrm flipH="1">
            <a:off x="10017923" y="2020594"/>
            <a:ext cx="5601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D7355CE9-A14C-CCDE-18C8-08979F03FF1E}"/>
              </a:ext>
            </a:extLst>
          </p:cNvPr>
          <p:cNvSpPr/>
          <p:nvPr/>
        </p:nvSpPr>
        <p:spPr>
          <a:xfrm flipH="1">
            <a:off x="9996050" y="3491160"/>
            <a:ext cx="5601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5531E45C-5D31-810C-C028-0755FBC95324}"/>
              </a:ext>
            </a:extLst>
          </p:cNvPr>
          <p:cNvSpPr/>
          <p:nvPr/>
        </p:nvSpPr>
        <p:spPr>
          <a:xfrm flipH="1">
            <a:off x="9965264" y="4950867"/>
            <a:ext cx="5601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0EF74ED8-84B8-C562-F84A-E48F0298E267}"/>
              </a:ext>
            </a:extLst>
          </p:cNvPr>
          <p:cNvSpPr/>
          <p:nvPr/>
        </p:nvSpPr>
        <p:spPr>
          <a:xfrm flipH="1">
            <a:off x="9957620" y="5584174"/>
            <a:ext cx="7176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53AB16DF-71AC-A55C-64AF-BF084539BEC3}"/>
              </a:ext>
            </a:extLst>
          </p:cNvPr>
          <p:cNvSpPr/>
          <p:nvPr/>
        </p:nvSpPr>
        <p:spPr>
          <a:xfrm flipH="1">
            <a:off x="9993533" y="2689634"/>
            <a:ext cx="88123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6BBD4C5B-D079-14D6-5C76-2910D1C94354}"/>
              </a:ext>
            </a:extLst>
          </p:cNvPr>
          <p:cNvSpPr/>
          <p:nvPr/>
        </p:nvSpPr>
        <p:spPr>
          <a:xfrm flipH="1">
            <a:off x="9950252" y="4285415"/>
            <a:ext cx="7176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pic>
        <p:nvPicPr>
          <p:cNvPr id="73" name="Picture 4" descr="1,870 Wake Up Early Stock Vector Illustration and Royalty Free Wake Up  Early Clipart">
            <a:extLst>
              <a:ext uri="{FF2B5EF4-FFF2-40B4-BE49-F238E27FC236}">
                <a16:creationId xmlns:a16="http://schemas.microsoft.com/office/drawing/2014/main" id="{2E1DF8EF-23F9-925C-FADE-F7B1FAD95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000" b="94222" l="10000" r="90000">
                        <a14:foregroundMark x1="64444" y1="8000" x2="75778" y2="23778"/>
                        <a14:foregroundMark x1="38667" y1="94222" x2="58000" y2="84444"/>
                        <a14:foregroundMark x1="58000" y1="84444" x2="70667" y2="82444"/>
                        <a14:foregroundMark x1="70667" y1="82444" x2="70667" y2="82444"/>
                        <a14:foregroundMark x1="47111" y1="79556" x2="40889" y2="66000"/>
                        <a14:foregroundMark x1="40889" y1="66000" x2="32000" y2="58444"/>
                        <a14:foregroundMark x1="32000" y1="58444" x2="29556" y2="58222"/>
                        <a14:foregroundMark x1="32667" y1="65111" x2="38222" y2="70000"/>
                        <a14:foregroundMark x1="35778" y1="32889" x2="35778" y2="32889"/>
                        <a14:foregroundMark x1="28667" y1="35556" x2="28667" y2="36222"/>
                        <a14:foregroundMark x1="36222" y1="36667" x2="36222" y2="36667"/>
                        <a14:foregroundMark x1="37778" y1="41333" x2="39333" y2="42000"/>
                        <a14:foregroundMark x1="32000" y1="46000" x2="32889" y2="39556"/>
                        <a14:foregroundMark x1="28889" y1="33333" x2="28889" y2="33333"/>
                        <a14:foregroundMark x1="30889" y1="30667" x2="30889" y2="30667"/>
                        <a14:foregroundMark x1="26000" y1="41333" x2="26000" y2="41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421" y="131989"/>
            <a:ext cx="1509409" cy="15094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Shopping clipart download - Clipart World">
            <a:extLst>
              <a:ext uri="{FF2B5EF4-FFF2-40B4-BE49-F238E27FC236}">
                <a16:creationId xmlns:a16="http://schemas.microsoft.com/office/drawing/2014/main" id="{33265E78-0DD5-AB25-C6DA-77943E89D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375" b="96125" l="4857" r="93400">
                        <a14:foregroundMark x1="82690" y1="8750" x2="88294" y2="13375"/>
                        <a14:foregroundMark x1="88294" y1="13375" x2="89539" y2="29500"/>
                        <a14:foregroundMark x1="89539" y1="29500" x2="88418" y2="32750"/>
                        <a14:foregroundMark x1="91283" y1="17750" x2="93524" y2="28500"/>
                        <a14:foregroundMark x1="76961" y1="5375" x2="83935" y2="5375"/>
                        <a14:foregroundMark x1="68867" y1="24625" x2="70486" y2="24875"/>
                        <a14:foregroundMark x1="67372" y1="25750" x2="65255" y2="26500"/>
                        <a14:foregroundMark x1="65131" y1="92625" x2="68493" y2="87750"/>
                        <a14:foregroundMark x1="83437" y1="94125" x2="87422" y2="91875"/>
                        <a14:foregroundMark x1="85181" y1="91250" x2="84558" y2="92000"/>
                        <a14:foregroundMark x1="65504" y1="90500" x2="66750" y2="89625"/>
                        <a14:foregroundMark x1="64633" y1="94125" x2="68120" y2="93125"/>
                        <a14:foregroundMark x1="83437" y1="95875" x2="89290" y2="92750"/>
                        <a14:foregroundMark x1="61644" y1="93500" x2="65131" y2="93750"/>
                        <a14:foregroundMark x1="61021" y1="93375" x2="63885" y2="93875"/>
                        <a14:foregroundMark x1="81694" y1="95750" x2="84184" y2="96125"/>
                        <a14:foregroundMark x1="18057" y1="54875" x2="18057" y2="54875"/>
                        <a14:foregroundMark x1="18306" y1="53750" x2="19801" y2="56500"/>
                        <a14:foregroundMark x1="23786" y1="55500" x2="25280" y2="59250"/>
                        <a14:foregroundMark x1="34496" y1="51875" x2="34994" y2="61125"/>
                        <a14:foregroundMark x1="31133" y1="64625" x2="30511" y2="74875"/>
                        <a14:foregroundMark x1="30511" y1="74875" x2="33250" y2="77375"/>
                        <a14:foregroundMark x1="5106" y1="62000" x2="6102" y2="63500"/>
                        <a14:foregroundMark x1="4857" y1="60375" x2="8095" y2="61500"/>
                        <a14:foregroundMark x1="7721" y1="58875" x2="14197" y2="66125"/>
                        <a14:foregroundMark x1="11457" y1="63000" x2="13699" y2="62750"/>
                        <a14:foregroundMark x1="9963" y1="62375" x2="14819" y2="62000"/>
                        <a14:foregroundMark x1="41719" y1="93500" x2="41719" y2="93500"/>
                        <a14:foregroundMark x1="47945" y1="94500" x2="47945" y2="94500"/>
                        <a14:foregroundMark x1="42466" y1="92000" x2="42466" y2="92000"/>
                        <a14:foregroundMark x1="49066" y1="93125" x2="48941" y2="93125"/>
                        <a14:foregroundMark x1="41469" y1="93125" x2="40971" y2="92750"/>
                        <a14:foregroundMark x1="23039" y1="93000" x2="22914" y2="92625"/>
                        <a14:foregroundMark x1="14446" y1="92375" x2="14819" y2="92750"/>
                        <a14:foregroundMark x1="22291" y1="92750" x2="24035" y2="94125"/>
                        <a14:foregroundMark x1="22914" y1="93000" x2="24159" y2="93375"/>
                        <a14:foregroundMark x1="48194" y1="94125" x2="47572" y2="93375"/>
                        <a14:foregroundMark x1="48568" y1="92750" x2="50311" y2="93500"/>
                        <a14:foregroundMark x1="7223" y1="59125" x2="9963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702" y="14029"/>
            <a:ext cx="1427483" cy="14005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110 Child Choosing Toy Illustrations &amp; Clip Art - iStock">
            <a:extLst>
              <a:ext uri="{FF2B5EF4-FFF2-40B4-BE49-F238E27FC236}">
                <a16:creationId xmlns:a16="http://schemas.microsoft.com/office/drawing/2014/main" id="{50FE12A4-3BAE-2C7A-6DE1-773911A68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04" b="89706" l="5392" r="93301">
                        <a14:foregroundMark x1="10131" y1="57516" x2="8987" y2="68464"/>
                        <a14:foregroundMark x1="8987" y1="68464" x2="19608" y2="75000"/>
                        <a14:foregroundMark x1="19608" y1="75000" x2="42157" y2="69608"/>
                        <a14:foregroundMark x1="42157" y1="69608" x2="40686" y2="55556"/>
                        <a14:foregroundMark x1="40686" y1="55556" x2="48529" y2="61601"/>
                        <a14:foregroundMark x1="42974" y1="49183" x2="41340" y2="58170"/>
                        <a14:foregroundMark x1="41340" y1="58170" x2="75163" y2="54739"/>
                        <a14:foregroundMark x1="75163" y1="54739" x2="87418" y2="55392"/>
                        <a14:foregroundMark x1="87418" y1="55392" x2="88235" y2="45098"/>
                        <a14:foregroundMark x1="88235" y1="45098" x2="89379" y2="46242"/>
                        <a14:foregroundMark x1="92484" y1="47876" x2="93464" y2="53595"/>
                        <a14:foregroundMark x1="82353" y1="58497" x2="77288" y2="67320"/>
                        <a14:foregroundMark x1="77288" y1="67320" x2="63725" y2="71732"/>
                        <a14:foregroundMark x1="63725" y1="71732" x2="45425" y2="62745"/>
                        <a14:foregroundMark x1="45425" y1="62745" x2="31863" y2="61111"/>
                        <a14:foregroundMark x1="31863" y1="61111" x2="39869" y2="54739"/>
                        <a14:foregroundMark x1="39869" y1="54739" x2="51961" y2="60294"/>
                        <a14:foregroundMark x1="51961" y1="60294" x2="43137" y2="70261"/>
                        <a14:foregroundMark x1="43137" y1="70261" x2="43627" y2="66503"/>
                        <a14:foregroundMark x1="38725" y1="51961" x2="50000" y2="51797"/>
                        <a14:foregroundMark x1="50000" y1="51797" x2="52451" y2="53431"/>
                        <a14:foregroundMark x1="5556" y1="60458" x2="5392" y2="69118"/>
                        <a14:foregroundMark x1="20752" y1="87582" x2="20752" y2="87582"/>
                        <a14:foregroundMark x1="36928" y1="87092" x2="44444" y2="85784"/>
                        <a14:foregroundMark x1="49020" y1="84314" x2="57516" y2="81699"/>
                        <a14:foregroundMark x1="57516" y1="81699" x2="69608" y2="82190"/>
                        <a14:foregroundMark x1="69608" y1="82190" x2="66667" y2="80065"/>
                        <a14:foregroundMark x1="55229" y1="89706" x2="55229" y2="89706"/>
                        <a14:foregroundMark x1="17810" y1="86928" x2="23856" y2="87418"/>
                        <a14:foregroundMark x1="34150" y1="57843" x2="48529" y2="66667"/>
                        <a14:foregroundMark x1="48529" y1="66667" x2="50490" y2="700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989" y="-49498"/>
            <a:ext cx="1681064" cy="16810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45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64E6D9D-66BB-4B22-9614-706B8E5A1C8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C8D002C-7A36-4821-BC74-1E7F797B667C}"/>
              </a:ext>
            </a:extLst>
          </p:cNvPr>
          <p:cNvGrpSpPr/>
          <p:nvPr/>
        </p:nvGrpSpPr>
        <p:grpSpPr>
          <a:xfrm>
            <a:off x="586015" y="1916836"/>
            <a:ext cx="3478487" cy="3486306"/>
            <a:chOff x="1037970" y="2322440"/>
            <a:chExt cx="3571098" cy="383251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9F4E24-E006-40E2-90F1-66A1A431790F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868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1C119012-3136-43C3-A023-80D03A2F1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Diagonal Stripe 1">
              <a:extLst>
                <a:ext uri="{FF2B5EF4-FFF2-40B4-BE49-F238E27FC236}">
                  <a16:creationId xmlns:a16="http://schemas.microsoft.com/office/drawing/2014/main" id="{5D46AF25-3F69-421E-B77B-CFA3A8156974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1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C92AF7C1-3BF7-4E9C-A8A1-E56DD7528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3363567" y="1371147"/>
            <a:ext cx="8688010" cy="4903305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4484515" y="1338193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6329500" y="1396747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 flipV="1">
            <a:off x="3363566" y="2023820"/>
            <a:ext cx="8666425" cy="2867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3363566" y="2729928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 flipV="1">
            <a:off x="3363566" y="3349096"/>
            <a:ext cx="8666425" cy="3638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3363566" y="4339185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3363566" y="5001793"/>
            <a:ext cx="8666425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3363566" y="5690904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3528026" y="1979001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3566497" y="2634553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3375769" y="340276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3574381" y="3698569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3530429" y="4238065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3494957" y="4900672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3341981" y="5650250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6866" name="Picture 2" descr="Est Cola | modernalternativemama.com">
            <a:extLst>
              <a:ext uri="{FF2B5EF4-FFF2-40B4-BE49-F238E27FC236}">
                <a16:creationId xmlns:a16="http://schemas.microsoft.com/office/drawing/2014/main" id="{C6E80A6B-DBA1-4F27-816D-15D82FEE3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477863" y="844879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84A102CB-5AB0-4C01-BEE5-46F7E82A426A}"/>
              </a:ext>
            </a:extLst>
          </p:cNvPr>
          <p:cNvCxnSpPr>
            <a:cxnSpLocks/>
          </p:cNvCxnSpPr>
          <p:nvPr/>
        </p:nvCxnSpPr>
        <p:spPr>
          <a:xfrm>
            <a:off x="8041239" y="1419588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angle 138">
            <a:extLst>
              <a:ext uri="{FF2B5EF4-FFF2-40B4-BE49-F238E27FC236}">
                <a16:creationId xmlns:a16="http://schemas.microsoft.com/office/drawing/2014/main" id="{92CF3718-0A1D-E805-E041-6FB58E1C1B88}"/>
              </a:ext>
            </a:extLst>
          </p:cNvPr>
          <p:cNvSpPr/>
          <p:nvPr/>
        </p:nvSpPr>
        <p:spPr>
          <a:xfrm>
            <a:off x="4500117" y="1437716"/>
            <a:ext cx="25099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abholen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16CC79D-8640-F257-B3C4-AB404BE733D0}"/>
              </a:ext>
            </a:extLst>
          </p:cNvPr>
          <p:cNvSpPr/>
          <p:nvPr/>
        </p:nvSpPr>
        <p:spPr>
          <a:xfrm>
            <a:off x="4499210" y="2146778"/>
            <a:ext cx="237880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hol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…ab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6349803-E5B8-62E9-5A88-9E052482D97E}"/>
              </a:ext>
            </a:extLst>
          </p:cNvPr>
          <p:cNvSpPr/>
          <p:nvPr/>
        </p:nvSpPr>
        <p:spPr>
          <a:xfrm>
            <a:off x="4497442" y="2810777"/>
            <a:ext cx="24995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hol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….ab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F13E52DA-458D-4EB9-6E7D-B2E43D418407}"/>
              </a:ext>
            </a:extLst>
          </p:cNvPr>
          <p:cNvSpPr/>
          <p:nvPr/>
        </p:nvSpPr>
        <p:spPr>
          <a:xfrm>
            <a:off x="4494856" y="3582596"/>
            <a:ext cx="21615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hol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…ab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2C56918A-3E0D-BEAF-9E0B-0165E1C99430}"/>
              </a:ext>
            </a:extLst>
          </p:cNvPr>
          <p:cNvSpPr/>
          <p:nvPr/>
        </p:nvSpPr>
        <p:spPr>
          <a:xfrm>
            <a:off x="4505407" y="4426561"/>
            <a:ext cx="25999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hol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  …ab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14014AF1-5F1B-9B11-F0DC-6B58C819EC5B}"/>
              </a:ext>
            </a:extLst>
          </p:cNvPr>
          <p:cNvSpPr/>
          <p:nvPr/>
        </p:nvSpPr>
        <p:spPr>
          <a:xfrm>
            <a:off x="4509387" y="5080758"/>
            <a:ext cx="25999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hol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…ab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D994D2AE-8DF8-25F7-E6A7-F326349FA383}"/>
              </a:ext>
            </a:extLst>
          </p:cNvPr>
          <p:cNvSpPr/>
          <p:nvPr/>
        </p:nvSpPr>
        <p:spPr>
          <a:xfrm>
            <a:off x="4527965" y="5715276"/>
            <a:ext cx="251458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hol</a:t>
            </a:r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    ...ab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8AC9C1F8-B354-DCE3-B3B4-0AE0A8C0498F}"/>
              </a:ext>
            </a:extLst>
          </p:cNvPr>
          <p:cNvSpPr/>
          <p:nvPr/>
        </p:nvSpPr>
        <p:spPr>
          <a:xfrm>
            <a:off x="5047382" y="2176054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D24CB029-4222-63AF-33B6-10A46C4A85DF}"/>
              </a:ext>
            </a:extLst>
          </p:cNvPr>
          <p:cNvSpPr/>
          <p:nvPr/>
        </p:nvSpPr>
        <p:spPr>
          <a:xfrm>
            <a:off x="5032071" y="3594542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08656C8-CF7A-BA96-CE77-B95D94B333AF}"/>
              </a:ext>
            </a:extLst>
          </p:cNvPr>
          <p:cNvSpPr/>
          <p:nvPr/>
        </p:nvSpPr>
        <p:spPr>
          <a:xfrm>
            <a:off x="5043510" y="5116171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318ECB5B-CFFE-2841-A52C-2D42B21D7494}"/>
              </a:ext>
            </a:extLst>
          </p:cNvPr>
          <p:cNvSpPr/>
          <p:nvPr/>
        </p:nvSpPr>
        <p:spPr>
          <a:xfrm>
            <a:off x="5059202" y="5741002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9AF1D44-7B05-0CE8-0B88-01AEC0EB11E7}"/>
              </a:ext>
            </a:extLst>
          </p:cNvPr>
          <p:cNvSpPr/>
          <p:nvPr/>
        </p:nvSpPr>
        <p:spPr>
          <a:xfrm>
            <a:off x="5021400" y="2836165"/>
            <a:ext cx="75515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83D39034-F5F2-12E9-CF4E-B7B84D4ECDC8}"/>
              </a:ext>
            </a:extLst>
          </p:cNvPr>
          <p:cNvSpPr/>
          <p:nvPr/>
        </p:nvSpPr>
        <p:spPr>
          <a:xfrm>
            <a:off x="5059237" y="4440254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AAC62469-9E50-828A-C2E9-F6864686C258}"/>
              </a:ext>
            </a:extLst>
          </p:cNvPr>
          <p:cNvSpPr/>
          <p:nvPr/>
        </p:nvSpPr>
        <p:spPr>
          <a:xfrm>
            <a:off x="6313519" y="1437716"/>
            <a:ext cx="21462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arbeiten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818D2AC3-8BFB-6ED5-5C08-E64E50D441A9}"/>
              </a:ext>
            </a:extLst>
          </p:cNvPr>
          <p:cNvSpPr/>
          <p:nvPr/>
        </p:nvSpPr>
        <p:spPr>
          <a:xfrm>
            <a:off x="6363203" y="2082892"/>
            <a:ext cx="237880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arbeit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BE488080-2484-BF32-2CD7-224E92B1F6C4}"/>
              </a:ext>
            </a:extLst>
          </p:cNvPr>
          <p:cNvSpPr/>
          <p:nvPr/>
        </p:nvSpPr>
        <p:spPr>
          <a:xfrm>
            <a:off x="6335867" y="2736401"/>
            <a:ext cx="24995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arbeit</a:t>
            </a:r>
            <a:r>
              <a:rPr lang="en-US" sz="3200" b="1" dirty="0" err="1">
                <a:ln w="0"/>
                <a:solidFill>
                  <a:srgbClr val="FFC000"/>
                </a:solidFill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solidFill>
                <a:srgbClr val="FFC000"/>
              </a:solidFill>
              <a:cs typeface="Arial" panose="020B0604020202020204" pitchFamily="34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12408C0E-6DEC-D43A-5F89-05F21FA87486}"/>
              </a:ext>
            </a:extLst>
          </p:cNvPr>
          <p:cNvSpPr/>
          <p:nvPr/>
        </p:nvSpPr>
        <p:spPr>
          <a:xfrm>
            <a:off x="6356007" y="3539855"/>
            <a:ext cx="21615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arbeit</a:t>
            </a:r>
            <a:r>
              <a:rPr lang="en-US" sz="3200" b="1" dirty="0" err="1">
                <a:ln w="0"/>
                <a:solidFill>
                  <a:srgbClr val="FFC000"/>
                </a:solidFill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solidFill>
                <a:srgbClr val="FFC000"/>
              </a:solidFill>
              <a:cs typeface="Arial" panose="020B0604020202020204" pitchFamily="34" charset="0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B7307818-3E86-5B0A-AA61-CF013C01AE43}"/>
              </a:ext>
            </a:extLst>
          </p:cNvPr>
          <p:cNvSpPr/>
          <p:nvPr/>
        </p:nvSpPr>
        <p:spPr>
          <a:xfrm>
            <a:off x="6313519" y="4345964"/>
            <a:ext cx="25999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arbeit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24A941E8-C66F-F5FD-8706-939BE6823CCA}"/>
              </a:ext>
            </a:extLst>
          </p:cNvPr>
          <p:cNvSpPr/>
          <p:nvPr/>
        </p:nvSpPr>
        <p:spPr>
          <a:xfrm>
            <a:off x="6308243" y="5027214"/>
            <a:ext cx="25999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arbeit</a:t>
            </a:r>
            <a:r>
              <a:rPr lang="en-US" sz="3200" b="1" dirty="0" err="1">
                <a:ln w="0"/>
                <a:solidFill>
                  <a:srgbClr val="FFC000"/>
                </a:solidFill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solidFill>
                <a:srgbClr val="FFC000"/>
              </a:solidFill>
              <a:cs typeface="Arial" panose="020B0604020202020204" pitchFamily="34" charset="0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1EB49060-D39A-E914-4E40-630F59A8978F}"/>
              </a:ext>
            </a:extLst>
          </p:cNvPr>
          <p:cNvSpPr/>
          <p:nvPr/>
        </p:nvSpPr>
        <p:spPr>
          <a:xfrm>
            <a:off x="6313337" y="5632915"/>
            <a:ext cx="251458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arbeit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44B96BF1-38D7-6CD8-BF8B-C7B6B5AA2319}"/>
              </a:ext>
            </a:extLst>
          </p:cNvPr>
          <p:cNvSpPr/>
          <p:nvPr/>
        </p:nvSpPr>
        <p:spPr>
          <a:xfrm flipH="1">
            <a:off x="7339898" y="2071232"/>
            <a:ext cx="5601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D7355CE9-A14C-CCDE-18C8-08979F03FF1E}"/>
              </a:ext>
            </a:extLst>
          </p:cNvPr>
          <p:cNvSpPr/>
          <p:nvPr/>
        </p:nvSpPr>
        <p:spPr>
          <a:xfrm flipH="1">
            <a:off x="7554587" y="3539288"/>
            <a:ext cx="5601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5531E45C-5D31-810C-C028-0755FBC95324}"/>
              </a:ext>
            </a:extLst>
          </p:cNvPr>
          <p:cNvSpPr/>
          <p:nvPr/>
        </p:nvSpPr>
        <p:spPr>
          <a:xfrm flipH="1">
            <a:off x="7524430" y="5032548"/>
            <a:ext cx="5601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0EF74ED8-84B8-C562-F84A-E48F0298E267}"/>
              </a:ext>
            </a:extLst>
          </p:cNvPr>
          <p:cNvSpPr/>
          <p:nvPr/>
        </p:nvSpPr>
        <p:spPr>
          <a:xfrm flipH="1">
            <a:off x="7333030" y="5649163"/>
            <a:ext cx="7176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53AB16DF-71AC-A55C-64AF-BF084539BEC3}"/>
              </a:ext>
            </a:extLst>
          </p:cNvPr>
          <p:cNvSpPr/>
          <p:nvPr/>
        </p:nvSpPr>
        <p:spPr>
          <a:xfrm flipH="1">
            <a:off x="7570630" y="2720518"/>
            <a:ext cx="88123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6BBD4C5B-D079-14D6-5C76-2910D1C94354}"/>
              </a:ext>
            </a:extLst>
          </p:cNvPr>
          <p:cNvSpPr/>
          <p:nvPr/>
        </p:nvSpPr>
        <p:spPr>
          <a:xfrm flipH="1">
            <a:off x="7323591" y="4332928"/>
            <a:ext cx="7176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pic>
        <p:nvPicPr>
          <p:cNvPr id="72" name="Picture 2" descr="Kindergarten abholen: Bilder, Stockfotos und Vektorgrafiken | Shutterstock">
            <a:extLst>
              <a:ext uri="{FF2B5EF4-FFF2-40B4-BE49-F238E27FC236}">
                <a16:creationId xmlns:a16="http://schemas.microsoft.com/office/drawing/2014/main" id="{FAB60457-489E-9372-E8E2-38193E47AD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929" b="87857" l="2090" r="98806">
                        <a14:foregroundMark x1="8955" y1="21429" x2="7463" y2="27500"/>
                        <a14:foregroundMark x1="4776" y1="22500" x2="4776" y2="26429"/>
                        <a14:foregroundMark x1="2388" y1="43929" x2="10448" y2="42143"/>
                        <a14:foregroundMark x1="3284" y1="53214" x2="14925" y2="52500"/>
                        <a14:foregroundMark x1="14925" y1="52500" x2="15224" y2="52500"/>
                        <a14:foregroundMark x1="16119" y1="73571" x2="16119" y2="73571"/>
                        <a14:foregroundMark x1="13134" y1="73571" x2="13134" y2="73571"/>
                        <a14:foregroundMark x1="16418" y1="86429" x2="16418" y2="86429"/>
                        <a14:foregroundMark x1="13731" y1="82857" x2="13731" y2="82857"/>
                        <a14:foregroundMark x1="34328" y1="88571" x2="34328" y2="88571"/>
                        <a14:foregroundMark x1="36716" y1="87500" x2="36716" y2="87500"/>
                        <a14:foregroundMark x1="36119" y1="81429" x2="36119" y2="81429"/>
                        <a14:foregroundMark x1="33731" y1="82143" x2="33731" y2="82143"/>
                        <a14:foregroundMark x1="34030" y1="85357" x2="34030" y2="85357"/>
                        <a14:foregroundMark x1="40299" y1="77857" x2="40299" y2="77857"/>
                        <a14:foregroundMark x1="71045" y1="50357" x2="97910" y2="51786"/>
                        <a14:foregroundMark x1="88060" y1="33571" x2="88060" y2="33571"/>
                        <a14:foregroundMark x1="91045" y1="33571" x2="91045" y2="33571"/>
                        <a14:foregroundMark x1="95224" y1="33929" x2="98806" y2="33929"/>
                        <a14:foregroundMark x1="91343" y1="35714" x2="96418" y2="36071"/>
                        <a14:foregroundMark x1="5075" y1="33929" x2="13134" y2="37500"/>
                        <a14:foregroundMark x1="36119" y1="73571" x2="36716" y2="77500"/>
                        <a14:foregroundMark x1="66269" y1="22143" x2="66269" y2="22143"/>
                        <a14:foregroundMark x1="67164" y1="21071" x2="67164" y2="21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824" b="7452"/>
          <a:stretch/>
        </p:blipFill>
        <p:spPr bwMode="auto">
          <a:xfrm>
            <a:off x="4556759" y="38573"/>
            <a:ext cx="1669133" cy="15711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166AE2B1-9516-5C3F-E751-A3AF1CFC09AA}"/>
              </a:ext>
            </a:extLst>
          </p:cNvPr>
          <p:cNvSpPr/>
          <p:nvPr/>
        </p:nvSpPr>
        <p:spPr>
          <a:xfrm>
            <a:off x="8070079" y="2021547"/>
            <a:ext cx="237880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schreib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34B53BF-2D7B-0307-62BA-75C6D7D53F55}"/>
              </a:ext>
            </a:extLst>
          </p:cNvPr>
          <p:cNvSpPr/>
          <p:nvPr/>
        </p:nvSpPr>
        <p:spPr>
          <a:xfrm>
            <a:off x="8050579" y="2687775"/>
            <a:ext cx="24995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schreib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4346C7B-4958-3B0C-1190-BDA0743D2BAE}"/>
              </a:ext>
            </a:extLst>
          </p:cNvPr>
          <p:cNvSpPr/>
          <p:nvPr/>
        </p:nvSpPr>
        <p:spPr>
          <a:xfrm>
            <a:off x="8030832" y="3442489"/>
            <a:ext cx="21615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schreib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F0273D0-2A80-16E3-9C5E-D003EAF94399}"/>
              </a:ext>
            </a:extLst>
          </p:cNvPr>
          <p:cNvSpPr/>
          <p:nvPr/>
        </p:nvSpPr>
        <p:spPr>
          <a:xfrm>
            <a:off x="8027180" y="4318767"/>
            <a:ext cx="25999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schreib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DBA12CF-D9F2-4254-1FD1-21596E3303F7}"/>
              </a:ext>
            </a:extLst>
          </p:cNvPr>
          <p:cNvSpPr/>
          <p:nvPr/>
        </p:nvSpPr>
        <p:spPr>
          <a:xfrm>
            <a:off x="8046080" y="4988854"/>
            <a:ext cx="25999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schreib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1A8C698-CC1C-259A-614D-5A3E932F4B13}"/>
              </a:ext>
            </a:extLst>
          </p:cNvPr>
          <p:cNvSpPr/>
          <p:nvPr/>
        </p:nvSpPr>
        <p:spPr>
          <a:xfrm>
            <a:off x="8015062" y="5641904"/>
            <a:ext cx="251458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schreib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322A527-289C-90AC-7EDD-9C2BD00C6132}"/>
              </a:ext>
            </a:extLst>
          </p:cNvPr>
          <p:cNvSpPr/>
          <p:nvPr/>
        </p:nvSpPr>
        <p:spPr>
          <a:xfrm>
            <a:off x="8046080" y="1382436"/>
            <a:ext cx="21462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schreiben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CFB9559-BD23-905D-57E2-B453C4F51236}"/>
              </a:ext>
            </a:extLst>
          </p:cNvPr>
          <p:cNvSpPr/>
          <p:nvPr/>
        </p:nvSpPr>
        <p:spPr>
          <a:xfrm>
            <a:off x="9272428" y="2035486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C95579F-4C4D-F7F7-7B93-F5AD9E76A3E0}"/>
              </a:ext>
            </a:extLst>
          </p:cNvPr>
          <p:cNvSpPr/>
          <p:nvPr/>
        </p:nvSpPr>
        <p:spPr>
          <a:xfrm>
            <a:off x="9257117" y="3453974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E460E61-9531-8BEB-8E75-827CAD6C1F28}"/>
              </a:ext>
            </a:extLst>
          </p:cNvPr>
          <p:cNvSpPr/>
          <p:nvPr/>
        </p:nvSpPr>
        <p:spPr>
          <a:xfrm>
            <a:off x="9268556" y="4975603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9B9D7C5-ABD2-2AC0-5327-3830145CD564}"/>
              </a:ext>
            </a:extLst>
          </p:cNvPr>
          <p:cNvSpPr/>
          <p:nvPr/>
        </p:nvSpPr>
        <p:spPr>
          <a:xfrm>
            <a:off x="9212933" y="5625182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C541438-7926-A84C-E6BF-28A18AB85F06}"/>
              </a:ext>
            </a:extLst>
          </p:cNvPr>
          <p:cNvSpPr/>
          <p:nvPr/>
        </p:nvSpPr>
        <p:spPr>
          <a:xfrm>
            <a:off x="9246446" y="2695597"/>
            <a:ext cx="75515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950EDEC-6A4C-5DA9-BBDF-289E0BFCA32B}"/>
              </a:ext>
            </a:extLst>
          </p:cNvPr>
          <p:cNvSpPr/>
          <p:nvPr/>
        </p:nvSpPr>
        <p:spPr>
          <a:xfrm>
            <a:off x="9243357" y="4313861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A9B68E46-5603-1925-7546-C18E812B57E0}"/>
              </a:ext>
            </a:extLst>
          </p:cNvPr>
          <p:cNvCxnSpPr>
            <a:cxnSpLocks/>
          </p:cNvCxnSpPr>
          <p:nvPr/>
        </p:nvCxnSpPr>
        <p:spPr>
          <a:xfrm>
            <a:off x="9827908" y="1382436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7F35545E-F785-59A4-F1C6-593C89C5092F}"/>
              </a:ext>
            </a:extLst>
          </p:cNvPr>
          <p:cNvSpPr/>
          <p:nvPr/>
        </p:nvSpPr>
        <p:spPr>
          <a:xfrm>
            <a:off x="9819191" y="1383695"/>
            <a:ext cx="240169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frühstücken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6F29A0B-CB08-98E2-DB55-841B496E206C}"/>
              </a:ext>
            </a:extLst>
          </p:cNvPr>
          <p:cNvSpPr/>
          <p:nvPr/>
        </p:nvSpPr>
        <p:spPr>
          <a:xfrm>
            <a:off x="9863716" y="2029307"/>
            <a:ext cx="237880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frühstück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B5D46EC-2483-346A-5741-101A83CF1FC4}"/>
              </a:ext>
            </a:extLst>
          </p:cNvPr>
          <p:cNvSpPr/>
          <p:nvPr/>
        </p:nvSpPr>
        <p:spPr>
          <a:xfrm>
            <a:off x="9844216" y="2695535"/>
            <a:ext cx="24995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frühstück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0EAEB51-918E-FD8D-8475-19301E4589AC}"/>
              </a:ext>
            </a:extLst>
          </p:cNvPr>
          <p:cNvSpPr/>
          <p:nvPr/>
        </p:nvSpPr>
        <p:spPr>
          <a:xfrm>
            <a:off x="9824469" y="3450249"/>
            <a:ext cx="21615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frühstück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4391EF3-E153-51C4-C6A4-04595EDD8706}"/>
              </a:ext>
            </a:extLst>
          </p:cNvPr>
          <p:cNvSpPr/>
          <p:nvPr/>
        </p:nvSpPr>
        <p:spPr>
          <a:xfrm>
            <a:off x="9820817" y="4326527"/>
            <a:ext cx="25999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frühstück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9D7EBBA-A327-6D65-A376-C71A82E4B3D8}"/>
              </a:ext>
            </a:extLst>
          </p:cNvPr>
          <p:cNvSpPr/>
          <p:nvPr/>
        </p:nvSpPr>
        <p:spPr>
          <a:xfrm>
            <a:off x="9839717" y="4996614"/>
            <a:ext cx="25999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frühstück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5A8F116-1EC4-5AD8-4536-B9066A243A51}"/>
              </a:ext>
            </a:extLst>
          </p:cNvPr>
          <p:cNvSpPr/>
          <p:nvPr/>
        </p:nvSpPr>
        <p:spPr>
          <a:xfrm>
            <a:off x="9808699" y="5649664"/>
            <a:ext cx="251458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frühstück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5B3E2F7B-0B78-AB0F-1B92-1045A7C3AEEE}"/>
              </a:ext>
            </a:extLst>
          </p:cNvPr>
          <p:cNvSpPr/>
          <p:nvPr/>
        </p:nvSpPr>
        <p:spPr>
          <a:xfrm>
            <a:off x="11434222" y="2018944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65A396D-BD64-1B91-04BD-1151EB4A93BD}"/>
              </a:ext>
            </a:extLst>
          </p:cNvPr>
          <p:cNvSpPr/>
          <p:nvPr/>
        </p:nvSpPr>
        <p:spPr>
          <a:xfrm>
            <a:off x="11408107" y="3439703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CB6E3003-CD03-E2D0-8B1E-9498465487B9}"/>
              </a:ext>
            </a:extLst>
          </p:cNvPr>
          <p:cNvSpPr/>
          <p:nvPr/>
        </p:nvSpPr>
        <p:spPr>
          <a:xfrm>
            <a:off x="11414138" y="4991814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9CC9961-85F4-E8F0-B9B0-A14632008F49}"/>
              </a:ext>
            </a:extLst>
          </p:cNvPr>
          <p:cNvSpPr/>
          <p:nvPr/>
        </p:nvSpPr>
        <p:spPr>
          <a:xfrm>
            <a:off x="11398136" y="5641903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E5BCB1E-54E3-0570-FBDA-87049998D695}"/>
              </a:ext>
            </a:extLst>
          </p:cNvPr>
          <p:cNvSpPr/>
          <p:nvPr/>
        </p:nvSpPr>
        <p:spPr>
          <a:xfrm>
            <a:off x="11407158" y="2695473"/>
            <a:ext cx="75515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627A68E-8903-0112-3051-D427BBF3505D}"/>
              </a:ext>
            </a:extLst>
          </p:cNvPr>
          <p:cNvSpPr/>
          <p:nvPr/>
        </p:nvSpPr>
        <p:spPr>
          <a:xfrm>
            <a:off x="11403374" y="4320717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pic>
        <p:nvPicPr>
          <p:cNvPr id="100" name="Picture 2" descr="Woman At Work - Working Woman Clipart, HD Png Download - kindpng">
            <a:extLst>
              <a:ext uri="{FF2B5EF4-FFF2-40B4-BE49-F238E27FC236}">
                <a16:creationId xmlns:a16="http://schemas.microsoft.com/office/drawing/2014/main" id="{DA90D7CE-08F9-79A5-E4AD-E21EC4036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55" b="91234" l="6744" r="93953">
                        <a14:foregroundMark x1="33837" y1="7955" x2="36047" y2="16071"/>
                        <a14:foregroundMark x1="53721" y1="28084" x2="55465" y2="25487"/>
                        <a14:foregroundMark x1="61744" y1="38474" x2="61860" y2="43831"/>
                        <a14:foregroundMark x1="64070" y1="37662" x2="55814" y2="42857"/>
                        <a14:foregroundMark x1="55814" y1="42857" x2="55581" y2="44481"/>
                        <a14:foregroundMark x1="42209" y1="57792" x2="50000" y2="61201"/>
                        <a14:foregroundMark x1="40930" y1="58279" x2="50581" y2="56656"/>
                        <a14:foregroundMark x1="40349" y1="57468" x2="46047" y2="57143"/>
                        <a14:foregroundMark x1="39767" y1="57792" x2="42558" y2="56656"/>
                        <a14:foregroundMark x1="20814" y1="90584" x2="54070" y2="89935"/>
                        <a14:foregroundMark x1="54070" y1="89935" x2="76628" y2="89935"/>
                        <a14:foregroundMark x1="88953" y1="89448" x2="74535" y2="90909"/>
                        <a14:foregroundMark x1="92209" y1="90097" x2="82442" y2="91396"/>
                        <a14:foregroundMark x1="11395" y1="89773" x2="24186" y2="91396"/>
                        <a14:foregroundMark x1="6860" y1="90260" x2="19767" y2="90747"/>
                        <a14:foregroundMark x1="93953" y1="90260" x2="88140" y2="90422"/>
                        <a14:foregroundMark x1="63837" y1="36364" x2="70698" y2="36688"/>
                        <a14:foregroundMark x1="67326" y1="35552" x2="71163" y2="39935"/>
                        <a14:backgroundMark x1="58256" y1="34903" x2="57558" y2="37175"/>
                        <a14:backgroundMark x1="54302" y1="79870" x2="54884" y2="82955"/>
                        <a14:backgroundMark x1="56977" y1="37987" x2="56977" y2="37987"/>
                        <a14:backgroundMark x1="49070" y1="40909" x2="49070" y2="40909"/>
                        <a14:backgroundMark x1="70814" y1="39935" x2="70814" y2="39935"/>
                        <a14:backgroundMark x1="70930" y1="41558" x2="71047" y2="38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683" y="-7771"/>
            <a:ext cx="2224158" cy="15931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12" descr="Breakfast Stock Illustrations – 475,454 Breakfast Stock Illustrations,  Vectors &amp; Clipart - Dreamstime">
            <a:extLst>
              <a:ext uri="{FF2B5EF4-FFF2-40B4-BE49-F238E27FC236}">
                <a16:creationId xmlns:a16="http://schemas.microsoft.com/office/drawing/2014/main" id="{662E686E-28D6-0174-9FBC-88B16D3ED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229" b="94215" l="6250" r="94625">
                        <a14:foregroundMark x1="46250" y1="9366" x2="58375" y2="9229"/>
                        <a14:foregroundMark x1="58375" y1="9229" x2="64250" y2="11570"/>
                        <a14:foregroundMark x1="54000" y1="29063" x2="54375" y2="37603"/>
                        <a14:foregroundMark x1="54375" y1="37603" x2="42625" y2="34573"/>
                        <a14:foregroundMark x1="42625" y1="34573" x2="42625" y2="27548"/>
                        <a14:foregroundMark x1="42625" y1="27548" x2="43000" y2="27548"/>
                        <a14:foregroundMark x1="52750" y1="30854" x2="56750" y2="25069"/>
                        <a14:foregroundMark x1="56750" y1="25069" x2="52500" y2="28512"/>
                        <a14:foregroundMark x1="73500" y1="41322" x2="80375" y2="41322"/>
                        <a14:foregroundMark x1="80375" y1="41322" x2="73625" y2="41047"/>
                        <a14:foregroundMark x1="73625" y1="41047" x2="74625" y2="48209"/>
                        <a14:foregroundMark x1="74625" y1="48209" x2="79875" y2="52479"/>
                        <a14:foregroundMark x1="79875" y1="52479" x2="81500" y2="44766"/>
                        <a14:foregroundMark x1="81500" y1="44766" x2="80125" y2="39669"/>
                        <a14:foregroundMark x1="74250" y1="41185" x2="81875" y2="40909"/>
                        <a14:foregroundMark x1="81875" y1="40909" x2="74375" y2="40496"/>
                        <a14:foregroundMark x1="74375" y1="40496" x2="74375" y2="40083"/>
                        <a14:foregroundMark x1="73250" y1="47658" x2="78000" y2="52342"/>
                        <a14:foregroundMark x1="78000" y1="52342" x2="81625" y2="51928"/>
                        <a14:foregroundMark x1="77875" y1="53030" x2="74250" y2="46970"/>
                        <a14:foregroundMark x1="74250" y1="46970" x2="74500" y2="46006"/>
                        <a14:foregroundMark x1="62000" y1="72727" x2="40125" y2="74793"/>
                        <a14:foregroundMark x1="40125" y1="74793" x2="48375" y2="79201"/>
                        <a14:foregroundMark x1="48375" y1="79201" x2="61750" y2="77961"/>
                        <a14:foregroundMark x1="61750" y1="77961" x2="60250" y2="73278"/>
                        <a14:foregroundMark x1="75750" y1="74518" x2="79375" y2="80303"/>
                        <a14:foregroundMark x1="79375" y1="80303" x2="76250" y2="76860"/>
                        <a14:foregroundMark x1="62625" y1="72865" x2="62375" y2="79890"/>
                        <a14:foregroundMark x1="62375" y1="79890" x2="42750" y2="81818"/>
                        <a14:foregroundMark x1="42750" y1="81818" x2="36500" y2="79477"/>
                        <a14:foregroundMark x1="36500" y1="79477" x2="40000" y2="72314"/>
                        <a14:foregroundMark x1="40000" y1="72314" x2="49875" y2="69559"/>
                        <a14:foregroundMark x1="49875" y1="69559" x2="57500" y2="70110"/>
                        <a14:foregroundMark x1="57500" y1="70110" x2="64125" y2="73140"/>
                        <a14:foregroundMark x1="64125" y1="73140" x2="64375" y2="76860"/>
                        <a14:foregroundMark x1="33000" y1="73140" x2="42375" y2="78099"/>
                        <a14:foregroundMark x1="42375" y1="78099" x2="45500" y2="78650"/>
                        <a14:foregroundMark x1="32000" y1="74656" x2="41750" y2="79339"/>
                        <a14:foregroundMark x1="39375" y1="74931" x2="61875" y2="76997"/>
                        <a14:foregroundMark x1="61875" y1="76997" x2="53000" y2="76722"/>
                        <a14:foregroundMark x1="53000" y1="76722" x2="60000" y2="75758"/>
                        <a14:foregroundMark x1="60000" y1="75758" x2="64750" y2="68733"/>
                        <a14:foregroundMark x1="64750" y1="68733" x2="65125" y2="77824"/>
                        <a14:foregroundMark x1="65125" y1="77824" x2="63875" y2="79063"/>
                        <a14:foregroundMark x1="63625" y1="71763" x2="66500" y2="78788"/>
                        <a14:foregroundMark x1="66500" y1="78788" x2="60375" y2="78099"/>
                        <a14:foregroundMark x1="65875" y1="71074" x2="65750" y2="77686"/>
                        <a14:foregroundMark x1="67000" y1="75895" x2="67000" y2="75895"/>
                        <a14:foregroundMark x1="66875" y1="75344" x2="66875" y2="75344"/>
                        <a14:foregroundMark x1="67625" y1="72727" x2="67625" y2="72727"/>
                        <a14:foregroundMark x1="67750" y1="72590" x2="67750" y2="72590"/>
                        <a14:foregroundMark x1="68000" y1="72452" x2="68000" y2="72452"/>
                        <a14:foregroundMark x1="67625" y1="71901" x2="67625" y2="71901"/>
                        <a14:foregroundMark x1="66000" y1="71350" x2="66000" y2="71350"/>
                        <a14:foregroundMark x1="64875" y1="70661" x2="64875" y2="70661"/>
                        <a14:foregroundMark x1="64875" y1="70661" x2="64875" y2="70661"/>
                        <a14:foregroundMark x1="65750" y1="70661" x2="65750" y2="70661"/>
                        <a14:foregroundMark x1="66250" y1="70937" x2="66250" y2="70937"/>
                        <a14:foregroundMark x1="67125" y1="71212" x2="67500" y2="71350"/>
                        <a14:foregroundMark x1="20750" y1="80441" x2="20750" y2="80441"/>
                        <a14:foregroundMark x1="20750" y1="80579" x2="20750" y2="80579"/>
                        <a14:foregroundMark x1="22875" y1="74793" x2="23625" y2="74793"/>
                        <a14:foregroundMark x1="23250" y1="72727" x2="23250" y2="72727"/>
                        <a14:foregroundMark x1="21750" y1="70799" x2="21750" y2="70799"/>
                        <a14:foregroundMark x1="20250" y1="70661" x2="19125" y2="71625"/>
                        <a14:foregroundMark x1="17125" y1="72452" x2="17000" y2="73003"/>
                        <a14:foregroundMark x1="16750" y1="74793" x2="16875" y2="75758"/>
                        <a14:foregroundMark x1="17000" y1="76997" x2="17000" y2="78512"/>
                        <a14:foregroundMark x1="17000" y1="78926" x2="17000" y2="79614"/>
                        <a14:foregroundMark x1="17250" y1="80716" x2="17750" y2="81267"/>
                        <a14:foregroundMark x1="17625" y1="81956" x2="17500" y2="82507"/>
                        <a14:foregroundMark x1="13750" y1="86639" x2="13750" y2="86639"/>
                        <a14:foregroundMark x1="15000" y1="86777" x2="16750" y2="87190"/>
                        <a14:foregroundMark x1="27750" y1="86639" x2="30125" y2="86639"/>
                        <a14:foregroundMark x1="40250" y1="86777" x2="42000" y2="87328"/>
                        <a14:foregroundMark x1="51750" y1="88430" x2="54625" y2="88981"/>
                        <a14:foregroundMark x1="61375" y1="88843" x2="64375" y2="88843"/>
                        <a14:foregroundMark x1="75375" y1="88843" x2="79125" y2="89394"/>
                        <a14:foregroundMark x1="85125" y1="89118" x2="85125" y2="89118"/>
                        <a14:foregroundMark x1="87500" y1="90220" x2="35750" y2="92424"/>
                        <a14:foregroundMark x1="35750" y1="92424" x2="27125" y2="89945"/>
                        <a14:foregroundMark x1="27125" y1="89945" x2="77750" y2="83471"/>
                        <a14:foregroundMark x1="7000" y1="92837" x2="16500" y2="93388"/>
                        <a14:foregroundMark x1="16500" y1="93388" x2="44625" y2="92837"/>
                        <a14:foregroundMark x1="6250" y1="91598" x2="12500" y2="91736"/>
                        <a14:foregroundMark x1="16500" y1="66529" x2="22000" y2="66529"/>
                        <a14:foregroundMark x1="11000" y1="78926" x2="15125" y2="79477"/>
                        <a14:foregroundMark x1="14375" y1="76584" x2="23125" y2="77548"/>
                        <a14:foregroundMark x1="23125" y1="77548" x2="26250" y2="76309"/>
                        <a14:foregroundMark x1="92500" y1="89807" x2="94625" y2="94215"/>
                        <a14:foregroundMark x1="38000" y1="67493" x2="44875" y2="68320"/>
                        <a14:foregroundMark x1="35375" y1="69697" x2="41375" y2="68733"/>
                        <a14:foregroundMark x1="35375" y1="68457" x2="41500" y2="71074"/>
                        <a14:foregroundMark x1="41500" y1="71074" x2="41500" y2="710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113" y="-45217"/>
            <a:ext cx="1581602" cy="14354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lip Art: Basic Words: Write Color Unlabeled I abcteach.com | abcteach">
            <a:extLst>
              <a:ext uri="{FF2B5EF4-FFF2-40B4-BE49-F238E27FC236}">
                <a16:creationId xmlns:a16="http://schemas.microsoft.com/office/drawing/2014/main" id="{8454EAE5-FA1A-138F-F30F-CCEB14B03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607" b="89956" l="8882" r="89803">
                        <a14:foregroundMark x1="11184" y1="69432" x2="29934" y2="71616"/>
                        <a14:foregroundMark x1="18092" y1="62009" x2="42105" y2="76856"/>
                        <a14:foregroundMark x1="42105" y1="76856" x2="58882" y2="75546"/>
                        <a14:foregroundMark x1="58882" y1="75546" x2="76974" y2="50218"/>
                        <a14:foregroundMark x1="76974" y1="50218" x2="64803" y2="29258"/>
                        <a14:foregroundMark x1="64803" y1="29258" x2="17763" y2="63319"/>
                        <a14:foregroundMark x1="54605" y1="26201" x2="74342" y2="34061"/>
                        <a14:foregroundMark x1="74342" y1="34061" x2="64803" y2="69869"/>
                        <a14:foregroundMark x1="64803" y1="69869" x2="50329" y2="85153"/>
                        <a14:foregroundMark x1="50329" y1="85153" x2="21711" y2="73799"/>
                        <a14:foregroundMark x1="21711" y1="73799" x2="24013" y2="55022"/>
                        <a14:foregroundMark x1="24013" y1="55022" x2="52632" y2="32314"/>
                        <a14:foregroundMark x1="52632" y1="32314" x2="55921" y2="26638"/>
                        <a14:foregroundMark x1="64145" y1="31004" x2="80921" y2="36681"/>
                        <a14:foregroundMark x1="80921" y1="36681" x2="54934" y2="64192"/>
                        <a14:foregroundMark x1="54934" y1="64192" x2="53618" y2="47162"/>
                        <a14:foregroundMark x1="53618" y1="47162" x2="64145" y2="31878"/>
                        <a14:foregroundMark x1="64145" y1="31878" x2="66118" y2="31441"/>
                        <a14:foregroundMark x1="83882" y1="36245" x2="73355" y2="53275"/>
                        <a14:foregroundMark x1="73355" y1="53275" x2="73355" y2="53275"/>
                        <a14:foregroundMark x1="8882" y1="67249" x2="10526" y2="646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483" y="29517"/>
            <a:ext cx="1815425" cy="136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13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69" grpId="0"/>
      <p:bldP spid="73" grpId="0"/>
      <p:bldP spid="74" grpId="0"/>
      <p:bldP spid="75" grpId="0"/>
      <p:bldP spid="76" grpId="0"/>
      <p:bldP spid="77" grpId="0"/>
      <p:bldP spid="80" grpId="0"/>
      <p:bldP spid="81" grpId="0"/>
      <p:bldP spid="82" grpId="0"/>
      <p:bldP spid="83" grpId="0"/>
      <p:bldP spid="84" grpId="0"/>
      <p:bldP spid="85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64E6D9D-66BB-4B22-9614-706B8E5A1C8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C8D002C-7A36-4821-BC74-1E7F797B667C}"/>
              </a:ext>
            </a:extLst>
          </p:cNvPr>
          <p:cNvGrpSpPr/>
          <p:nvPr/>
        </p:nvGrpSpPr>
        <p:grpSpPr>
          <a:xfrm>
            <a:off x="997265" y="1740548"/>
            <a:ext cx="3478487" cy="3486306"/>
            <a:chOff x="1037970" y="2322440"/>
            <a:chExt cx="3571098" cy="383251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9F4E24-E006-40E2-90F1-66A1A431790F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868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1C119012-3136-43C3-A023-80D03A2F1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Diagonal Stripe 1">
              <a:extLst>
                <a:ext uri="{FF2B5EF4-FFF2-40B4-BE49-F238E27FC236}">
                  <a16:creationId xmlns:a16="http://schemas.microsoft.com/office/drawing/2014/main" id="{5D46AF25-3F69-421E-B77B-CFA3A8156974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1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C92AF7C1-3BF7-4E9C-A8A1-E56DD7528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4965692" y="1439386"/>
            <a:ext cx="5463412" cy="4903305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6199557" y="1461552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 flipV="1">
            <a:off x="4965691" y="2074963"/>
            <a:ext cx="5463412" cy="4577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 flipV="1">
            <a:off x="4965691" y="2767480"/>
            <a:ext cx="5463412" cy="306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 flipV="1">
            <a:off x="4965691" y="3423032"/>
            <a:ext cx="5463412" cy="306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 flipV="1">
            <a:off x="4965691" y="4376737"/>
            <a:ext cx="5463412" cy="306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 flipV="1">
            <a:off x="4965691" y="5039345"/>
            <a:ext cx="5463412" cy="306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 flipV="1">
            <a:off x="4965691" y="5727280"/>
            <a:ext cx="5463412" cy="3186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5130151" y="2047240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5168622" y="2702792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5066982" y="3415817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5289423" y="3821928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5132554" y="4306304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5097082" y="4968911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4944106" y="5718489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6866" name="Picture 2" descr="Est Cola | modernalternativemama.com">
            <a:extLst>
              <a:ext uri="{FF2B5EF4-FFF2-40B4-BE49-F238E27FC236}">
                <a16:creationId xmlns:a16="http://schemas.microsoft.com/office/drawing/2014/main" id="{C6E80A6B-DBA1-4F27-816D-15D82FEE3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255913" y="326388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39E3788F-056F-B178-00BB-44749F8F99F4}"/>
              </a:ext>
            </a:extLst>
          </p:cNvPr>
          <p:cNvSpPr/>
          <p:nvPr/>
        </p:nvSpPr>
        <p:spPr>
          <a:xfrm>
            <a:off x="6415490" y="1559039"/>
            <a:ext cx="202666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fernsehen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A343DB9-7063-D45D-2C4D-922271CB43E7}"/>
              </a:ext>
            </a:extLst>
          </p:cNvPr>
          <p:cNvSpPr/>
          <p:nvPr/>
        </p:nvSpPr>
        <p:spPr>
          <a:xfrm>
            <a:off x="6394305" y="2174812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seh</a:t>
            </a:r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   …. fern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944B3FA-5C71-4374-EC65-DFD8752BFE51}"/>
              </a:ext>
            </a:extLst>
          </p:cNvPr>
          <p:cNvSpPr/>
          <p:nvPr/>
        </p:nvSpPr>
        <p:spPr>
          <a:xfrm>
            <a:off x="6902644" y="2137238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34E9C4C-EF48-E0D3-6104-17840E4D5886}"/>
              </a:ext>
            </a:extLst>
          </p:cNvPr>
          <p:cNvSpPr/>
          <p:nvPr/>
        </p:nvSpPr>
        <p:spPr>
          <a:xfrm>
            <a:off x="6428214" y="2793979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</a:t>
            </a:r>
            <a:r>
              <a:rPr lang="en-US" sz="2800" b="1" dirty="0" err="1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ie</a:t>
            </a:r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</a:t>
            </a:r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    …. fern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0C5B277-2910-FD47-F777-90D41409DCC2}"/>
              </a:ext>
            </a:extLst>
          </p:cNvPr>
          <p:cNvSpPr/>
          <p:nvPr/>
        </p:nvSpPr>
        <p:spPr>
          <a:xfrm>
            <a:off x="7032962" y="2767480"/>
            <a:ext cx="70801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5B1D04B-6E5F-153F-5C87-0C8CA70DF280}"/>
              </a:ext>
            </a:extLst>
          </p:cNvPr>
          <p:cNvSpPr/>
          <p:nvPr/>
        </p:nvSpPr>
        <p:spPr>
          <a:xfrm>
            <a:off x="6453667" y="3605157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</a:t>
            </a:r>
            <a:r>
              <a:rPr lang="en-US" sz="2800" b="1" dirty="0" err="1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ie</a:t>
            </a:r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</a:t>
            </a:r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   …. fern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166AD2F-A1A6-223F-DD4D-7DC027407202}"/>
              </a:ext>
            </a:extLst>
          </p:cNvPr>
          <p:cNvSpPr/>
          <p:nvPr/>
        </p:nvSpPr>
        <p:spPr>
          <a:xfrm>
            <a:off x="7058415" y="3578658"/>
            <a:ext cx="70801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7252896-7DFA-0767-8C62-11C7CC93EB37}"/>
              </a:ext>
            </a:extLst>
          </p:cNvPr>
          <p:cNvSpPr/>
          <p:nvPr/>
        </p:nvSpPr>
        <p:spPr>
          <a:xfrm>
            <a:off x="6477826" y="4442593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seh</a:t>
            </a:r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     …. fern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A071075-568A-3378-F60D-FE9920CFB30F}"/>
              </a:ext>
            </a:extLst>
          </p:cNvPr>
          <p:cNvSpPr/>
          <p:nvPr/>
        </p:nvSpPr>
        <p:spPr>
          <a:xfrm>
            <a:off x="6986164" y="4405019"/>
            <a:ext cx="72654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765A825-256A-9C26-CD80-6FA24359130F}"/>
              </a:ext>
            </a:extLst>
          </p:cNvPr>
          <p:cNvSpPr/>
          <p:nvPr/>
        </p:nvSpPr>
        <p:spPr>
          <a:xfrm>
            <a:off x="6449701" y="5105200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seh</a:t>
            </a:r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   …. fern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8474146-0B05-C083-E44D-C9534938187F}"/>
              </a:ext>
            </a:extLst>
          </p:cNvPr>
          <p:cNvSpPr/>
          <p:nvPr/>
        </p:nvSpPr>
        <p:spPr>
          <a:xfrm>
            <a:off x="6903984" y="5067626"/>
            <a:ext cx="72654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2E87FCD-3325-EBAD-27E3-ACCFF280F500}"/>
              </a:ext>
            </a:extLst>
          </p:cNvPr>
          <p:cNvSpPr/>
          <p:nvPr/>
        </p:nvSpPr>
        <p:spPr>
          <a:xfrm>
            <a:off x="6383431" y="5764854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seh</a:t>
            </a:r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     …. fern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E986337-E4C9-F375-2CA7-DB43840D311B}"/>
              </a:ext>
            </a:extLst>
          </p:cNvPr>
          <p:cNvSpPr/>
          <p:nvPr/>
        </p:nvSpPr>
        <p:spPr>
          <a:xfrm>
            <a:off x="6891769" y="5727280"/>
            <a:ext cx="72654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624734B-50F2-9594-8AB7-E173CEB204A9}"/>
              </a:ext>
            </a:extLst>
          </p:cNvPr>
          <p:cNvSpPr/>
          <p:nvPr/>
        </p:nvSpPr>
        <p:spPr>
          <a:xfrm>
            <a:off x="7392259" y="1212860"/>
            <a:ext cx="5254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ie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1149792-605B-18E1-834E-F86D0ECF0485}"/>
              </a:ext>
            </a:extLst>
          </p:cNvPr>
          <p:cNvCxnSpPr>
            <a:cxnSpLocks/>
          </p:cNvCxnSpPr>
          <p:nvPr/>
        </p:nvCxnSpPr>
        <p:spPr>
          <a:xfrm flipH="1">
            <a:off x="7600551" y="1637974"/>
            <a:ext cx="232485" cy="3274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Picture 32" descr="At home | Baamboozle">
            <a:extLst>
              <a:ext uri="{FF2B5EF4-FFF2-40B4-BE49-F238E27FC236}">
                <a16:creationId xmlns:a16="http://schemas.microsoft.com/office/drawing/2014/main" id="{222DD67C-ADD9-B2FB-BC52-B5CBD17F9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14377" y1="36989" x2="17891" y2="65161"/>
                        <a14:backgroundMark x1="17891" y1="65161" x2="18690" y2="67312"/>
                        <a14:backgroundMark x1="36422" y1="31398" x2="49521" y2="42796"/>
                        <a14:backgroundMark x1="49521" y1="42796" x2="49042" y2="49677"/>
                        <a14:backgroundMark x1="64377" y1="19355" x2="79233" y2="18925"/>
                        <a14:backgroundMark x1="79233" y1="18925" x2="82428" y2="20860"/>
                        <a14:backgroundMark x1="50160" y1="61505" x2="42173" y2="65591"/>
                        <a14:backgroundMark x1="42173" y1="65591" x2="39776" y2="65376"/>
                        <a14:backgroundMark x1="28115" y1="70538" x2="28115" y2="70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054" y="-128254"/>
            <a:ext cx="2182463" cy="16211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D5DB4C6-3165-62FA-CF9C-59A363B50528}"/>
              </a:ext>
            </a:extLst>
          </p:cNvPr>
          <p:cNvCxnSpPr>
            <a:cxnSpLocks/>
          </p:cNvCxnSpPr>
          <p:nvPr/>
        </p:nvCxnSpPr>
        <p:spPr>
          <a:xfrm>
            <a:off x="8698795" y="1436030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0CEA8231-E665-ACFC-DD47-B3CA0D410C25}"/>
              </a:ext>
            </a:extLst>
          </p:cNvPr>
          <p:cNvSpPr/>
          <p:nvPr/>
        </p:nvSpPr>
        <p:spPr>
          <a:xfrm>
            <a:off x="8791119" y="1551743"/>
            <a:ext cx="202666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schlafen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CADEDB4-2F5E-863A-B203-E83F9C7D540B}"/>
              </a:ext>
            </a:extLst>
          </p:cNvPr>
          <p:cNvSpPr/>
          <p:nvPr/>
        </p:nvSpPr>
        <p:spPr>
          <a:xfrm>
            <a:off x="9359117" y="1207847"/>
            <a:ext cx="5254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ä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2E1BCD1-2267-6060-DBDE-CEBA2FBD8ABE}"/>
              </a:ext>
            </a:extLst>
          </p:cNvPr>
          <p:cNvCxnSpPr>
            <a:cxnSpLocks/>
          </p:cNvCxnSpPr>
          <p:nvPr/>
        </p:nvCxnSpPr>
        <p:spPr>
          <a:xfrm flipH="1">
            <a:off x="9455992" y="1656211"/>
            <a:ext cx="232485" cy="3274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ED3576EB-56E4-08FB-4AC1-C76E045A3678}"/>
              </a:ext>
            </a:extLst>
          </p:cNvPr>
          <p:cNvSpPr/>
          <p:nvPr/>
        </p:nvSpPr>
        <p:spPr>
          <a:xfrm>
            <a:off x="8757422" y="2144423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schlaf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E16D6A0-44C7-5FFF-86A8-615C292B6657}"/>
              </a:ext>
            </a:extLst>
          </p:cNvPr>
          <p:cNvSpPr/>
          <p:nvPr/>
        </p:nvSpPr>
        <p:spPr>
          <a:xfrm>
            <a:off x="9610536" y="2118764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53C639C-F3D0-E787-7613-ADD7E9C4F560}"/>
              </a:ext>
            </a:extLst>
          </p:cNvPr>
          <p:cNvSpPr/>
          <p:nvPr/>
        </p:nvSpPr>
        <p:spPr>
          <a:xfrm>
            <a:off x="8791331" y="2763590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chl</a:t>
            </a:r>
            <a:r>
              <a:rPr lang="en-US" sz="2800" b="1" dirty="0" err="1">
                <a:ln w="0"/>
                <a:solidFill>
                  <a:srgbClr val="FFC000"/>
                </a:solidFill>
                <a:cs typeface="Arial" panose="020B0604020202020204" pitchFamily="34" charset="0"/>
              </a:rPr>
              <a:t>ä</a:t>
            </a:r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EAE4D71-EE76-8DFD-94D5-50891B095E4B}"/>
              </a:ext>
            </a:extLst>
          </p:cNvPr>
          <p:cNvSpPr/>
          <p:nvPr/>
        </p:nvSpPr>
        <p:spPr>
          <a:xfrm>
            <a:off x="9637356" y="2724110"/>
            <a:ext cx="70801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37F86CE-5011-C674-92FC-E62F38B0E197}"/>
              </a:ext>
            </a:extLst>
          </p:cNvPr>
          <p:cNvSpPr/>
          <p:nvPr/>
        </p:nvSpPr>
        <p:spPr>
          <a:xfrm>
            <a:off x="8816784" y="3574768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</a:t>
            </a:r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hl</a:t>
            </a:r>
            <a:r>
              <a:rPr lang="en-US" sz="2800" b="1" dirty="0" err="1">
                <a:ln w="0"/>
                <a:solidFill>
                  <a:srgbClr val="FFC000"/>
                </a:solidFill>
                <a:cs typeface="Arial" panose="020B0604020202020204" pitchFamily="34" charset="0"/>
              </a:rPr>
              <a:t>ä</a:t>
            </a:r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CF04C01-3B01-21F4-6D85-FEC7405285E8}"/>
              </a:ext>
            </a:extLst>
          </p:cNvPr>
          <p:cNvSpPr/>
          <p:nvPr/>
        </p:nvSpPr>
        <p:spPr>
          <a:xfrm>
            <a:off x="8840943" y="4412204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schlaf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FFADC67-3BC6-E01C-AC74-B8562396AB95}"/>
              </a:ext>
            </a:extLst>
          </p:cNvPr>
          <p:cNvSpPr/>
          <p:nvPr/>
        </p:nvSpPr>
        <p:spPr>
          <a:xfrm>
            <a:off x="9690832" y="4380314"/>
            <a:ext cx="72654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86613AC-9624-10E3-398F-3CF6D9152EAB}"/>
              </a:ext>
            </a:extLst>
          </p:cNvPr>
          <p:cNvSpPr/>
          <p:nvPr/>
        </p:nvSpPr>
        <p:spPr>
          <a:xfrm>
            <a:off x="8812818" y="5074811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schlaf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4887899-82D3-AB52-03DE-7424B7C616D0}"/>
              </a:ext>
            </a:extLst>
          </p:cNvPr>
          <p:cNvSpPr/>
          <p:nvPr/>
        </p:nvSpPr>
        <p:spPr>
          <a:xfrm>
            <a:off x="9670936" y="5043899"/>
            <a:ext cx="72654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8D20CFC-7B4F-D5BF-CA2A-BBE6E3811F40}"/>
              </a:ext>
            </a:extLst>
          </p:cNvPr>
          <p:cNvSpPr/>
          <p:nvPr/>
        </p:nvSpPr>
        <p:spPr>
          <a:xfrm>
            <a:off x="8746548" y="5734465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schlaf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E097FE0-2E53-B7B7-6BD2-702DB3323E4B}"/>
              </a:ext>
            </a:extLst>
          </p:cNvPr>
          <p:cNvSpPr/>
          <p:nvPr/>
        </p:nvSpPr>
        <p:spPr>
          <a:xfrm>
            <a:off x="9584741" y="5709850"/>
            <a:ext cx="72654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3F1D959-DFA9-D29F-8A50-41C9C19461EA}"/>
              </a:ext>
            </a:extLst>
          </p:cNvPr>
          <p:cNvSpPr/>
          <p:nvPr/>
        </p:nvSpPr>
        <p:spPr>
          <a:xfrm>
            <a:off x="9684970" y="3533988"/>
            <a:ext cx="70801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pic>
        <p:nvPicPr>
          <p:cNvPr id="80" name="Picture 26" descr="Short Hair Girl Sleeping Clipart, Go To Bed, Clip Art, Sleep Clipart PNG  Transparent Clipart Image and PSD File for Free Download">
            <a:extLst>
              <a:ext uri="{FF2B5EF4-FFF2-40B4-BE49-F238E27FC236}">
                <a16:creationId xmlns:a16="http://schemas.microsoft.com/office/drawing/2014/main" id="{24D99605-E7C0-C619-CD4E-8C7279461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5000" r="90000">
                        <a14:foregroundMark x1="32344" y1="38750" x2="34063" y2="44375"/>
                        <a14:foregroundMark x1="24531" y1="39219" x2="27656" y2="44375"/>
                        <a14:foregroundMark x1="9688" y1="53438" x2="12812" y2="63281"/>
                        <a14:foregroundMark x1="12812" y1="63281" x2="13125" y2="63750"/>
                        <a14:foregroundMark x1="5000" y1="88125" x2="10156" y2="78281"/>
                        <a14:foregroundMark x1="78594" y1="57813" x2="78750" y2="73594"/>
                        <a14:foregroundMark x1="78750" y1="73594" x2="72813" y2="66719"/>
                        <a14:foregroundMark x1="72813" y1="66719" x2="79531" y2="56875"/>
                        <a14:foregroundMark x1="79531" y1="56875" x2="80938" y2="56406"/>
                        <a14:foregroundMark x1="44375" y1="31250" x2="44375" y2="31250"/>
                        <a14:foregroundMark x1="44375" y1="29219" x2="44375" y2="29219"/>
                        <a14:foregroundMark x1="41563" y1="28906" x2="44844" y2="28906"/>
                        <a14:foregroundMark x1="40313" y1="19219" x2="43438" y2="19063"/>
                        <a14:foregroundMark x1="47656" y1="37031" x2="47656" y2="37031"/>
                        <a14:foregroundMark x1="25000" y1="38281" x2="22188" y2="45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534" y="-91580"/>
            <a:ext cx="1621158" cy="162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26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81" grpId="0"/>
      <p:bldP spid="82" grpId="0"/>
      <p:bldP spid="83" grpId="0"/>
      <p:bldP spid="5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7E1C1-6DE9-5106-0963-2AD5C47DF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57E71-8F3C-32FF-959E-19727B822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04EFDB-A47D-64D0-A24C-77A14B75ECD6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BACDB8-2777-8DEC-BEC1-149C297FBC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75" t="23478" r="26060" b="14203"/>
          <a:stretch/>
        </p:blipFill>
        <p:spPr>
          <a:xfrm>
            <a:off x="1196009" y="356391"/>
            <a:ext cx="10273748" cy="607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41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7E1C1-6DE9-5106-0963-2AD5C47DF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57E71-8F3C-32FF-959E-19727B822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04EFDB-A47D-64D0-A24C-77A14B75ECD6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58B039-607B-691D-A49B-288467044E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75" t="28551" r="3479" b="32464"/>
          <a:stretch/>
        </p:blipFill>
        <p:spPr>
          <a:xfrm>
            <a:off x="72886" y="854764"/>
            <a:ext cx="12108029" cy="31904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27F2A1-17F5-A2D2-ED39-296780357D75}"/>
              </a:ext>
            </a:extLst>
          </p:cNvPr>
          <p:cNvSpPr/>
          <p:nvPr/>
        </p:nvSpPr>
        <p:spPr>
          <a:xfrm>
            <a:off x="6976223" y="854764"/>
            <a:ext cx="3062299" cy="980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27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7E1C1-6DE9-5106-0963-2AD5C47DF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57E71-8F3C-32FF-959E-19727B822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04EFDB-A47D-64D0-A24C-77A14B75ECD6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4E645E-9D63-C346-16E5-CE01C08A96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73" t="36551" r="1500" b="29710"/>
          <a:stretch/>
        </p:blipFill>
        <p:spPr>
          <a:xfrm>
            <a:off x="73824" y="579502"/>
            <a:ext cx="12118176" cy="277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869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</TotalTime>
  <Words>340</Words>
  <Application>Microsoft Office PowerPoint</Application>
  <PresentationFormat>แบบจอกว้าง</PresentationFormat>
  <Paragraphs>196</Paragraphs>
  <Slides>25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25</vt:i4>
      </vt:variant>
    </vt:vector>
  </HeadingPairs>
  <TitlesOfParts>
    <vt:vector size="34" baseType="lpstr">
      <vt:lpstr>Arial</vt:lpstr>
      <vt:lpstr>Berlin Sans FB</vt:lpstr>
      <vt:lpstr>Calibri</vt:lpstr>
      <vt:lpstr>Calibri Light</vt:lpstr>
      <vt:lpstr>Dubai Light</vt:lpstr>
      <vt:lpstr>Dubai Medium</vt:lpstr>
      <vt:lpstr>Franklin Gothic Demi Cond</vt:lpstr>
      <vt:lpstr>Gill Sans Ultra Bold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18</cp:revision>
  <dcterms:created xsi:type="dcterms:W3CDTF">2022-05-07T05:21:57Z</dcterms:created>
  <dcterms:modified xsi:type="dcterms:W3CDTF">2024-01-29T09:52:23Z</dcterms:modified>
</cp:coreProperties>
</file>