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257" r:id="rId3"/>
    <p:sldId id="681" r:id="rId4"/>
    <p:sldId id="261" r:id="rId5"/>
    <p:sldId id="258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5082"/>
    <a:srgbClr val="F5D7E0"/>
    <a:srgbClr val="BFDE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75897-AB8D-6EB0-EDEF-7DAEDF17D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A7F941-5416-11B7-33C0-6A41B39DC1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6B6A8-0FA3-18D1-9923-87A717DD7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B3C6D-D5BE-5B3A-EDE4-F860109FF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DDF58-C0BA-104D-141A-44A5725CF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767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69321-29A9-11C9-3B06-9EF93593F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401EE-0477-CD1A-49C0-2F6EC242D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5DB19-DC58-CB1F-D472-E2C6B8CA8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11F01-B9DB-2CCA-E68C-AF2DF767C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8B912E-2C22-A16D-304D-ADD56BA1F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95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AF347-1DCE-7569-6CA4-3151CC0E5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D79018-EB0D-8B50-1E5C-F8090D850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C638F-738D-7D6F-7F21-3565731D2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D17DB-22C4-D7AE-17E7-6855EE35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32F4E-D227-0B91-F7B4-283032DB2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34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9E86F-4EC4-ABB4-046A-EC05FB01B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179E8-C0E4-4116-6D60-DD3B523E5E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1E2691-7EA1-DA79-A2EA-B4618B2020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365ACD-20DE-8C43-FFA1-F8EE7A6E2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47EB0E-BD3F-2CB5-6BBA-1CA7A8F1F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31A8C-204E-94BB-E694-B86E5761A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467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A54BD-27B9-BFB3-0B20-8F8BC4878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020F25-0E03-9185-F9BB-3BB8DCE40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EAD845-5F8C-60A9-05D1-818CA793C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4AF0E2-9689-5F04-ED0C-B3AF69EF54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8ED9AF-628D-622D-4456-C9ECB18EC9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A429CE-1850-2ECA-47D4-BCCE986D7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58AE60-7374-B37C-CAFB-84428E218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CF98CC-167D-6DC8-FA70-034732C27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137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B4912-AF3D-051F-0EFD-6DE172132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BD9342-DB6C-1DF8-F648-28600A1D0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711E82-5515-D7DB-A421-95807A97E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194800-02A9-0376-780B-84B1B628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270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C51E50-C097-EDE0-990B-24D7ECBBD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6B27F8-261A-7FC1-C4B1-9648D0203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A18B1A-A0F3-AA49-6F51-9C6E92A3E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382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D01C8-D55D-6A67-9065-66E6D3E72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1519D-99B6-3266-F2BC-1028BCAD4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F9731-5BBC-BE2D-13D0-2F389CD5A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1BA9F9-02D0-A380-CDE0-173927AD2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380AFE-B810-BCA7-EAA8-AC246BF09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4D1708-39C1-9AF3-62F8-939F5AD5B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233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CA67D-0A27-BEB2-97F9-39CC8F727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669A3F-DF40-C1F3-A0AA-A7866C857B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A81AF-C793-3788-685E-776BEB4D0D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2909EE-A186-8AC0-1247-B6A119290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CB3473-78F3-080E-8EC1-8054BF803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3033F4-852D-A324-4BD6-7E63FEC9D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353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BCAFE-EEB4-FE4D-70F8-3E6970839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4AA801-56BE-7EA0-B177-5F12B9DEB1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1AA000-9DB0-E166-F391-CC5F5DAE9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10418-4081-679A-90AD-1D73423A6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E35FE-7E6C-68E5-37E3-318035C47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150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33CA2A-3D49-5A52-E174-79F0F2AA89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95B6F5-59BC-6E64-B4EF-02D6D72DFB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53CA1-DEA3-B50A-8B5D-92D94531E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82C7A-5C13-A17C-055A-C8C4D98CB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EC0BD-7864-657E-7415-79B2CA1DC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916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BB03A0-6F41-D902-3B6B-5E3AAC261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898AB0-D287-EE06-DE4A-5E4B9CC74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1BD2E-EA15-78F1-5EB7-D26D46BDB1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01729-47F4-4A6D-87B1-4402CC537DA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30100-08D7-4675-4905-23EFE26E1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F5B50-2365-571C-BE4C-E2F6FBA5A5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E4B06-11A5-4AEF-9900-5F7B7BA16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613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FE6F0-BA23-6B76-BE31-0CD248C37D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61888C-33E4-4907-290A-F976126F76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C8C251-FE37-0B21-A2C8-E33B04C977A9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rgbClr val="F5D7E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E2152F-D69C-48F0-5330-03420B9EF7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27632" t="32562" r="28237" b="11719"/>
          <a:stretch/>
        </p:blipFill>
        <p:spPr>
          <a:xfrm>
            <a:off x="421031" y="366836"/>
            <a:ext cx="7268146" cy="58848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BD4745D-0482-F7F8-6018-11DC62805122}"/>
              </a:ext>
            </a:extLst>
          </p:cNvPr>
          <p:cNvSpPr txBox="1"/>
          <p:nvPr/>
        </p:nvSpPr>
        <p:spPr>
          <a:xfrm>
            <a:off x="9203635" y="445893"/>
            <a:ext cx="3075720" cy="769441"/>
          </a:xfrm>
          <a:prstGeom prst="rect">
            <a:avLst/>
          </a:prstGeom>
          <a:solidFill>
            <a:srgbClr val="F2508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Franklin Gothic Demi Cond" panose="020B0706030402020204" pitchFamily="34" charset="0"/>
                <a:cs typeface="Aharoni" pitchFamily="2" charset="-79"/>
              </a:rPr>
              <a:t>Das </a:t>
            </a:r>
            <a:r>
              <a:rPr lang="en-US" sz="4400" dirty="0" err="1">
                <a:latin typeface="Franklin Gothic Demi Cond" panose="020B0706030402020204" pitchFamily="34" charset="0"/>
                <a:cs typeface="Aharoni" pitchFamily="2" charset="-79"/>
              </a:rPr>
              <a:t>ist</a:t>
            </a:r>
            <a:r>
              <a:rPr lang="en-US" sz="4400" dirty="0">
                <a:latin typeface="Franklin Gothic Demi Cond" panose="020B0706030402020204" pitchFamily="34" charset="0"/>
                <a:cs typeface="Aharoni" pitchFamily="2" charset="-79"/>
              </a:rPr>
              <a:t> Anja.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0825E1-9E2F-1610-C502-B2585A986E61}"/>
              </a:ext>
            </a:extLst>
          </p:cNvPr>
          <p:cNvSpPr txBox="1"/>
          <p:nvPr/>
        </p:nvSpPr>
        <p:spPr>
          <a:xfrm>
            <a:off x="8792146" y="1371963"/>
            <a:ext cx="3442649" cy="769441"/>
          </a:xfrm>
          <a:prstGeom prst="rect">
            <a:avLst/>
          </a:prstGeom>
          <a:solidFill>
            <a:srgbClr val="F2508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Franklin Gothic Demi Cond" panose="020B0706030402020204" pitchFamily="34" charset="0"/>
                <a:cs typeface="Aharoni" pitchFamily="2" charset="-79"/>
              </a:rPr>
              <a:t>Wie alt </a:t>
            </a:r>
            <a:r>
              <a:rPr lang="en-US" sz="4400" dirty="0" err="1">
                <a:latin typeface="Franklin Gothic Demi Cond" panose="020B0706030402020204" pitchFamily="34" charset="0"/>
                <a:cs typeface="Aharoni" pitchFamily="2" charset="-79"/>
              </a:rPr>
              <a:t>ist</a:t>
            </a:r>
            <a:r>
              <a:rPr lang="en-US" sz="44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400" dirty="0" err="1">
                <a:latin typeface="Franklin Gothic Demi Cond" panose="020B0706030402020204" pitchFamily="34" charset="0"/>
                <a:cs typeface="Aharoni" pitchFamily="2" charset="-79"/>
              </a:rPr>
              <a:t>sie</a:t>
            </a:r>
            <a:r>
              <a:rPr lang="en-US" sz="44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DFA784-BE1D-073C-C0D1-F91542C1661E}"/>
              </a:ext>
            </a:extLst>
          </p:cNvPr>
          <p:cNvSpPr txBox="1"/>
          <p:nvPr/>
        </p:nvSpPr>
        <p:spPr>
          <a:xfrm>
            <a:off x="7255564" y="2296157"/>
            <a:ext cx="4950295" cy="769441"/>
          </a:xfrm>
          <a:prstGeom prst="rect">
            <a:avLst/>
          </a:prstGeom>
          <a:solidFill>
            <a:srgbClr val="F2508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Franklin Gothic Demi Cond" panose="020B0706030402020204" pitchFamily="34" charset="0"/>
                <a:cs typeface="Aharoni" pitchFamily="2" charset="-79"/>
              </a:rPr>
              <a:t>Was </a:t>
            </a:r>
            <a:r>
              <a:rPr lang="en-US" sz="4400" dirty="0" err="1">
                <a:latin typeface="Franklin Gothic Demi Cond" panose="020B0706030402020204" pitchFamily="34" charset="0"/>
                <a:cs typeface="Aharoni" pitchFamily="2" charset="-79"/>
              </a:rPr>
              <a:t>ist</a:t>
            </a:r>
            <a:r>
              <a:rPr lang="en-US" sz="44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400" dirty="0" err="1">
                <a:latin typeface="Franklin Gothic Demi Cond" panose="020B0706030402020204" pitchFamily="34" charset="0"/>
                <a:cs typeface="Aharoni" pitchFamily="2" charset="-79"/>
              </a:rPr>
              <a:t>sie</a:t>
            </a:r>
            <a:r>
              <a:rPr lang="en-US" sz="4400" dirty="0">
                <a:latin typeface="Franklin Gothic Demi Cond" panose="020B0706030402020204" pitchFamily="34" charset="0"/>
                <a:cs typeface="Aharoni" pitchFamily="2" charset="-79"/>
              </a:rPr>
              <a:t> von </a:t>
            </a:r>
            <a:r>
              <a:rPr lang="en-US" sz="4400" dirty="0" err="1">
                <a:latin typeface="Franklin Gothic Demi Cond" panose="020B0706030402020204" pitchFamily="34" charset="0"/>
                <a:cs typeface="Aharoni" pitchFamily="2" charset="-79"/>
              </a:rPr>
              <a:t>Beruf</a:t>
            </a:r>
            <a:r>
              <a:rPr lang="en-US" sz="4400" dirty="0">
                <a:latin typeface="Franklin Gothic Demi Cond" panose="020B0706030402020204" pitchFamily="34" charset="0"/>
                <a:cs typeface="Aharoni" pitchFamily="2" charset="-79"/>
              </a:rPr>
              <a:t> 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685661-9079-4668-5670-0F6A8C6D8561}"/>
              </a:ext>
            </a:extLst>
          </p:cNvPr>
          <p:cNvSpPr txBox="1"/>
          <p:nvPr/>
        </p:nvSpPr>
        <p:spPr>
          <a:xfrm>
            <a:off x="7861851" y="3217317"/>
            <a:ext cx="4372943" cy="1446550"/>
          </a:xfrm>
          <a:prstGeom prst="rect">
            <a:avLst/>
          </a:prstGeom>
          <a:solidFill>
            <a:srgbClr val="F2508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Franklin Gothic Demi Cond" panose="020B0706030402020204" pitchFamily="34" charset="0"/>
                <a:cs typeface="Aharoni" pitchFamily="2" charset="-79"/>
              </a:rPr>
              <a:t>Was </a:t>
            </a:r>
            <a:r>
              <a:rPr lang="en-US" sz="4400" dirty="0" err="1">
                <a:latin typeface="Franklin Gothic Demi Cond" panose="020B0706030402020204" pitchFamily="34" charset="0"/>
                <a:cs typeface="Aharoni" pitchFamily="2" charset="-79"/>
              </a:rPr>
              <a:t>macht</a:t>
            </a:r>
            <a:r>
              <a:rPr lang="en-US" sz="44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400" dirty="0" err="1">
                <a:latin typeface="Franklin Gothic Demi Cond" panose="020B0706030402020204" pitchFamily="34" charset="0"/>
                <a:cs typeface="Aharoni" pitchFamily="2" charset="-79"/>
              </a:rPr>
              <a:t>sie</a:t>
            </a:r>
            <a:r>
              <a:rPr lang="en-US" sz="44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400" dirty="0" err="1">
                <a:latin typeface="Franklin Gothic Demi Cond" panose="020B0706030402020204" pitchFamily="34" charset="0"/>
                <a:cs typeface="Aharoni" pitchFamily="2" charset="-79"/>
              </a:rPr>
              <a:t>gern</a:t>
            </a:r>
            <a:r>
              <a:rPr lang="en-US" sz="4400" dirty="0">
                <a:latin typeface="Franklin Gothic Demi Cond" panose="020B0706030402020204" pitchFamily="34" charset="0"/>
                <a:cs typeface="Aharoni" pitchFamily="2" charset="-79"/>
              </a:rPr>
              <a:t> in der </a:t>
            </a:r>
            <a:r>
              <a:rPr lang="en-US" sz="4400" dirty="0" err="1">
                <a:latin typeface="Franklin Gothic Demi Cond" panose="020B0706030402020204" pitchFamily="34" charset="0"/>
                <a:cs typeface="Aharoni" pitchFamily="2" charset="-79"/>
              </a:rPr>
              <a:t>Freizeit</a:t>
            </a:r>
            <a:r>
              <a:rPr lang="en-US" sz="4400" dirty="0">
                <a:latin typeface="Franklin Gothic Demi Cond" panose="020B0706030402020204" pitchFamily="34" charset="0"/>
                <a:cs typeface="Aharoni" pitchFamily="2" charset="-79"/>
              </a:rPr>
              <a:t>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E801D5-ABE1-23F3-B457-C424B192E699}"/>
              </a:ext>
            </a:extLst>
          </p:cNvPr>
          <p:cNvSpPr txBox="1"/>
          <p:nvPr/>
        </p:nvSpPr>
        <p:spPr>
          <a:xfrm>
            <a:off x="8408504" y="4797653"/>
            <a:ext cx="3783496" cy="769441"/>
          </a:xfrm>
          <a:prstGeom prst="rect">
            <a:avLst/>
          </a:prstGeom>
          <a:solidFill>
            <a:srgbClr val="F2508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Franklin Gothic Demi Cond" panose="020B0706030402020204" pitchFamily="34" charset="0"/>
                <a:cs typeface="Aharoni" pitchFamily="2" charset="-79"/>
              </a:rPr>
              <a:t>Hat </a:t>
            </a:r>
            <a:r>
              <a:rPr lang="en-US" sz="4400" dirty="0" err="1">
                <a:latin typeface="Franklin Gothic Demi Cond" panose="020B0706030402020204" pitchFamily="34" charset="0"/>
                <a:cs typeface="Aharoni" pitchFamily="2" charset="-79"/>
              </a:rPr>
              <a:t>sie</a:t>
            </a:r>
            <a:r>
              <a:rPr lang="en-US" sz="4400" dirty="0">
                <a:latin typeface="Franklin Gothic Demi Cond" panose="020B0706030402020204" pitchFamily="34" charset="0"/>
                <a:cs typeface="Aharoni" pitchFamily="2" charset="-79"/>
              </a:rPr>
              <a:t> Kinder?</a:t>
            </a:r>
          </a:p>
        </p:txBody>
      </p:sp>
      <p:sp>
        <p:nvSpPr>
          <p:cNvPr id="19" name="Speech Bubble: Oval 18">
            <a:extLst>
              <a:ext uri="{FF2B5EF4-FFF2-40B4-BE49-F238E27FC236}">
                <a16:creationId xmlns:a16="http://schemas.microsoft.com/office/drawing/2014/main" id="{24D22E8D-FBB6-7B33-DFF4-4A4B655B3AE5}"/>
              </a:ext>
            </a:extLst>
          </p:cNvPr>
          <p:cNvSpPr/>
          <p:nvPr/>
        </p:nvSpPr>
        <p:spPr>
          <a:xfrm>
            <a:off x="3100248" y="3754644"/>
            <a:ext cx="5111020" cy="2812359"/>
          </a:xfrm>
          <a:prstGeom prst="wedgeEllipseCallout">
            <a:avLst>
              <a:gd name="adj1" fmla="val 71316"/>
              <a:gd name="adj2" fmla="val 43780"/>
            </a:avLst>
          </a:prstGeom>
          <a:solidFill>
            <a:schemeClr val="bg1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BDD021-E2F4-5C84-A287-F04B3D19B58C}"/>
              </a:ext>
            </a:extLst>
          </p:cNvPr>
          <p:cNvSpPr txBox="1"/>
          <p:nvPr/>
        </p:nvSpPr>
        <p:spPr>
          <a:xfrm>
            <a:off x="2258767" y="4276761"/>
            <a:ext cx="677297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Ich </a:t>
            </a:r>
            <a:r>
              <a:rPr lang="en-US" sz="28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glaube</a:t>
            </a:r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, </a:t>
            </a:r>
            <a:r>
              <a:rPr lang="en-US" sz="28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sie</a:t>
            </a:r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8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ist</a:t>
            </a:r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8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vielleicht</a:t>
            </a:r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</a:p>
          <a:p>
            <a:pPr algn="ctr"/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29 Jahre alt und </a:t>
            </a:r>
            <a:r>
              <a:rPr lang="en-US" sz="28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arbeitet</a:t>
            </a:r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8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als</a:t>
            </a:r>
            <a:endParaRPr lang="en-US" sz="28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  <a:p>
            <a:pPr algn="ctr"/>
            <a:r>
              <a:rPr lang="en-US" sz="28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Musikerin</a:t>
            </a:r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 Sie </a:t>
            </a:r>
            <a:r>
              <a:rPr lang="en-US" sz="28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spielt</a:t>
            </a:r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8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gern</a:t>
            </a:r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</a:p>
          <a:p>
            <a:pPr algn="ctr"/>
            <a:r>
              <a:rPr lang="en-US" sz="28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Gitarre</a:t>
            </a:r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 Sie hat </a:t>
            </a:r>
            <a:r>
              <a:rPr lang="en-US" sz="2800" b="1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keine</a:t>
            </a:r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Kinder. </a:t>
            </a:r>
            <a:endParaRPr lang="en-US" sz="32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pic>
        <p:nvPicPr>
          <p:cNvPr id="6" name="15F174CE">
            <a:hlinkClick r:id="" action="ppaction://media"/>
            <a:extLst>
              <a:ext uri="{FF2B5EF4-FFF2-40B4-BE49-F238E27FC236}">
                <a16:creationId xmlns:a16="http://schemas.microsoft.com/office/drawing/2014/main" id="{9B78F1FE-574C-A004-417C-D7B58BFCD7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82834" y="5321967"/>
            <a:ext cx="1128956" cy="112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99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329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4638" t="15849" r="44414" b="20773"/>
          <a:stretch/>
        </p:blipFill>
        <p:spPr bwMode="auto">
          <a:xfrm>
            <a:off x="0" y="-589548"/>
            <a:ext cx="6944627" cy="7652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135BB7A-C514-EE7E-13F9-018C9E1AC3B7}"/>
              </a:ext>
            </a:extLst>
          </p:cNvPr>
          <p:cNvSpPr/>
          <p:nvPr/>
        </p:nvSpPr>
        <p:spPr>
          <a:xfrm>
            <a:off x="6371924" y="265538"/>
            <a:ext cx="5948413" cy="76944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Was </a:t>
            </a:r>
            <a:r>
              <a:rPr lang="en-US" sz="4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macht</a:t>
            </a:r>
            <a:r>
              <a:rPr lang="en-US" sz="4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Anja </a:t>
            </a:r>
            <a:r>
              <a:rPr lang="en-US" sz="4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heute</a:t>
            </a:r>
            <a:r>
              <a:rPr lang="en-US" sz="4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72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9C578E-866C-4DB4-D20A-F395B34E506C}"/>
              </a:ext>
            </a:extLst>
          </p:cNvPr>
          <p:cNvSpPr/>
          <p:nvPr/>
        </p:nvSpPr>
        <p:spPr>
          <a:xfrm>
            <a:off x="6912122" y="1152892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2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Lesen</a:t>
            </a:r>
            <a:r>
              <a:rPr lang="en-US" sz="32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Sie </a:t>
            </a:r>
            <a:r>
              <a:rPr lang="en-US" sz="3200" dirty="0">
                <a:solidFill>
                  <a:schemeClr val="accent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den </a:t>
            </a:r>
            <a:r>
              <a:rPr lang="en-US" sz="3200" dirty="0" err="1">
                <a:solidFill>
                  <a:schemeClr val="accent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Terminkalender</a:t>
            </a:r>
            <a:r>
              <a:rPr lang="en-US" sz="32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B1725B-C902-D30C-B6C8-2CBB6257F6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080" t="24652" r="10473" b="16811"/>
          <a:stretch/>
        </p:blipFill>
        <p:spPr>
          <a:xfrm>
            <a:off x="7782827" y="1690688"/>
            <a:ext cx="4242021" cy="509760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A1255AB-4AC5-D2A0-3889-ADA393EC8FEF}"/>
              </a:ext>
            </a:extLst>
          </p:cNvPr>
          <p:cNvSpPr/>
          <p:nvPr/>
        </p:nvSpPr>
        <p:spPr>
          <a:xfrm>
            <a:off x="7522875" y="1805383"/>
            <a:ext cx="2018689" cy="4231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18" descr="262,952 Customer Service Stock Illustrations, Cliparts and Royalty Free  Customer Service Vectors">
            <a:extLst>
              <a:ext uri="{FF2B5EF4-FFF2-40B4-BE49-F238E27FC236}">
                <a16:creationId xmlns:a16="http://schemas.microsoft.com/office/drawing/2014/main" id="{9E77FD73-2804-CD37-F072-5BEBAB3C3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309" b="98138" l="6000" r="91778">
                        <a14:foregroundMark x1="36889" y1="46277" x2="37778" y2="73138"/>
                        <a14:foregroundMark x1="33111" y1="56915" x2="36444" y2="71809"/>
                        <a14:foregroundMark x1="26444" y1="48404" x2="33556" y2="44681"/>
                        <a14:foregroundMark x1="22444" y1="87234" x2="87778" y2="84574"/>
                        <a14:foregroundMark x1="87778" y1="84574" x2="91778" y2="84574"/>
                        <a14:foregroundMark x1="83556" y1="85372" x2="70444" y2="95479"/>
                        <a14:foregroundMark x1="70444" y1="95479" x2="20000" y2="93883"/>
                        <a14:foregroundMark x1="20000" y1="93883" x2="22444" y2="76596"/>
                        <a14:foregroundMark x1="22444" y1="76596" x2="25778" y2="70479"/>
                        <a14:foregroundMark x1="7556" y1="89894" x2="21556" y2="96277"/>
                        <a14:foregroundMark x1="21556" y1="96277" x2="67556" y2="98404"/>
                        <a14:foregroundMark x1="67556" y1="98404" x2="91111" y2="97074"/>
                        <a14:foregroundMark x1="35333" y1="47074" x2="34444" y2="78723"/>
                        <a14:foregroundMark x1="65556" y1="88564" x2="69333" y2="88830"/>
                        <a14:foregroundMark x1="6000" y1="90957" x2="16667" y2="96277"/>
                        <a14:foregroundMark x1="16667" y1="96277" x2="22667" y2="962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809" y="1865147"/>
            <a:ext cx="1931018" cy="161347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20B9729-E4BC-086C-4F59-3DC52AF700AD}"/>
              </a:ext>
            </a:extLst>
          </p:cNvPr>
          <p:cNvSpPr/>
          <p:nvPr/>
        </p:nvSpPr>
        <p:spPr>
          <a:xfrm>
            <a:off x="6837106" y="1989651"/>
            <a:ext cx="3430015" cy="506847"/>
          </a:xfrm>
          <a:custGeom>
            <a:avLst/>
            <a:gdLst>
              <a:gd name="connsiteX0" fmla="*/ 0 w 3130826"/>
              <a:gd name="connsiteY0" fmla="*/ 636598 h 726050"/>
              <a:gd name="connsiteX1" fmla="*/ 1401418 w 3130826"/>
              <a:gd name="connsiteY1" fmla="*/ 493 h 726050"/>
              <a:gd name="connsiteX2" fmla="*/ 3130826 w 3130826"/>
              <a:gd name="connsiteY2" fmla="*/ 726050 h 726050"/>
              <a:gd name="connsiteX3" fmla="*/ 3130826 w 3130826"/>
              <a:gd name="connsiteY3" fmla="*/ 726050 h 72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0826" h="726050">
                <a:moveTo>
                  <a:pt x="0" y="636598"/>
                </a:moveTo>
                <a:cubicBezTo>
                  <a:pt x="439807" y="311091"/>
                  <a:pt x="879614" y="-14416"/>
                  <a:pt x="1401418" y="493"/>
                </a:cubicBezTo>
                <a:cubicBezTo>
                  <a:pt x="1923222" y="15402"/>
                  <a:pt x="3130826" y="726050"/>
                  <a:pt x="3130826" y="726050"/>
                </a:cubicBezTo>
                <a:lnTo>
                  <a:pt x="3130826" y="726050"/>
                </a:lnTo>
              </a:path>
            </a:pathLst>
          </a:cu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FE46118A-7889-DA6E-10F9-5CD9DC22713E}"/>
              </a:ext>
            </a:extLst>
          </p:cNvPr>
          <p:cNvSpPr/>
          <p:nvPr/>
        </p:nvSpPr>
        <p:spPr>
          <a:xfrm>
            <a:off x="9233452" y="6110176"/>
            <a:ext cx="2236305" cy="248302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arallelogram 14">
            <a:extLst>
              <a:ext uri="{FF2B5EF4-FFF2-40B4-BE49-F238E27FC236}">
                <a16:creationId xmlns:a16="http://schemas.microsoft.com/office/drawing/2014/main" id="{37F3CA44-C591-326F-F713-B25D0434CCD1}"/>
              </a:ext>
            </a:extLst>
          </p:cNvPr>
          <p:cNvSpPr/>
          <p:nvPr/>
        </p:nvSpPr>
        <p:spPr>
          <a:xfrm>
            <a:off x="8115299" y="6419721"/>
            <a:ext cx="730527" cy="295038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5345CCF0-11E9-18DB-6A54-12054E522961}"/>
              </a:ext>
            </a:extLst>
          </p:cNvPr>
          <p:cNvSpPr/>
          <p:nvPr/>
        </p:nvSpPr>
        <p:spPr>
          <a:xfrm rot="21074359">
            <a:off x="838201" y="3429000"/>
            <a:ext cx="844826" cy="1093304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peech Bubble: Oval 16">
            <a:extLst>
              <a:ext uri="{FF2B5EF4-FFF2-40B4-BE49-F238E27FC236}">
                <a16:creationId xmlns:a16="http://schemas.microsoft.com/office/drawing/2014/main" id="{5B978595-9FD7-3B38-1BD7-8459CCFBB2B2}"/>
              </a:ext>
            </a:extLst>
          </p:cNvPr>
          <p:cNvSpPr/>
          <p:nvPr/>
        </p:nvSpPr>
        <p:spPr>
          <a:xfrm>
            <a:off x="2398593" y="824947"/>
            <a:ext cx="3546992" cy="1164703"/>
          </a:xfrm>
          <a:prstGeom prst="wedgeEllipseCallout">
            <a:avLst>
              <a:gd name="adj1" fmla="val -65529"/>
              <a:gd name="adj2" fmla="val 18379"/>
            </a:avLst>
          </a:prstGeom>
          <a:solidFill>
            <a:schemeClr val="accent4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C34411-4EE6-8332-853F-4463E248593D}"/>
              </a:ext>
            </a:extLst>
          </p:cNvPr>
          <p:cNvSpPr txBox="1"/>
          <p:nvPr/>
        </p:nvSpPr>
        <p:spPr>
          <a:xfrm>
            <a:off x="2504675" y="911040"/>
            <a:ext cx="35692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Von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neun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bis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eins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</a:p>
          <a:p>
            <a:pPr algn="ctr"/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geht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Anna ins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Büro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32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848E6DE2-D72A-24B4-DBC2-8D2FBEF1A42D}"/>
              </a:ext>
            </a:extLst>
          </p:cNvPr>
          <p:cNvSpPr/>
          <p:nvPr/>
        </p:nvSpPr>
        <p:spPr>
          <a:xfrm>
            <a:off x="9058993" y="3853774"/>
            <a:ext cx="482571" cy="330599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A18ABFFB-8C0A-E85D-E6C2-12D0F4FEBE45}"/>
              </a:ext>
            </a:extLst>
          </p:cNvPr>
          <p:cNvSpPr/>
          <p:nvPr/>
        </p:nvSpPr>
        <p:spPr>
          <a:xfrm>
            <a:off x="1761359" y="2905504"/>
            <a:ext cx="234273" cy="222778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peech Bubble: Oval 20">
            <a:extLst>
              <a:ext uri="{FF2B5EF4-FFF2-40B4-BE49-F238E27FC236}">
                <a16:creationId xmlns:a16="http://schemas.microsoft.com/office/drawing/2014/main" id="{3A6312FE-A894-D2B6-7140-E780A3CEECBC}"/>
              </a:ext>
            </a:extLst>
          </p:cNvPr>
          <p:cNvSpPr/>
          <p:nvPr/>
        </p:nvSpPr>
        <p:spPr>
          <a:xfrm>
            <a:off x="6099455" y="1235263"/>
            <a:ext cx="3936580" cy="1520230"/>
          </a:xfrm>
          <a:prstGeom prst="wedgeEllipseCallout">
            <a:avLst>
              <a:gd name="adj1" fmla="val -103638"/>
              <a:gd name="adj2" fmla="val 31179"/>
            </a:avLst>
          </a:prstGeom>
          <a:solidFill>
            <a:schemeClr val="accent4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F7CE48-6042-11BA-A81F-E66809FE786C}"/>
              </a:ext>
            </a:extLst>
          </p:cNvPr>
          <p:cNvSpPr txBox="1"/>
          <p:nvPr/>
        </p:nvSpPr>
        <p:spPr>
          <a:xfrm>
            <a:off x="6205537" y="1321356"/>
            <a:ext cx="37245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Um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Viertel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nach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eins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</a:p>
          <a:p>
            <a:pPr algn="ctr"/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essen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Anna und Barbara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zusammen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zum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Mittagessen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28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23" name="Speech Bubble: Oval 22">
            <a:extLst>
              <a:ext uri="{FF2B5EF4-FFF2-40B4-BE49-F238E27FC236}">
                <a16:creationId xmlns:a16="http://schemas.microsoft.com/office/drawing/2014/main" id="{326E61DF-1315-A0E4-1A9A-FF6987E2DE90}"/>
              </a:ext>
            </a:extLst>
          </p:cNvPr>
          <p:cNvSpPr/>
          <p:nvPr/>
        </p:nvSpPr>
        <p:spPr>
          <a:xfrm>
            <a:off x="4868816" y="2937008"/>
            <a:ext cx="3936580" cy="675277"/>
          </a:xfrm>
          <a:prstGeom prst="wedgeEllipseCallout">
            <a:avLst>
              <a:gd name="adj1" fmla="val -81103"/>
              <a:gd name="adj2" fmla="val -39392"/>
            </a:avLst>
          </a:prstGeom>
          <a:solidFill>
            <a:schemeClr val="accent4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330513-F9F1-DCC3-4016-A9401986D5A9}"/>
              </a:ext>
            </a:extLst>
          </p:cNvPr>
          <p:cNvSpPr txBox="1"/>
          <p:nvPr/>
        </p:nvSpPr>
        <p:spPr>
          <a:xfrm>
            <a:off x="5100672" y="3024890"/>
            <a:ext cx="3336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Ab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vier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Uhr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übt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4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sie</a:t>
            </a:r>
            <a:r>
              <a:rPr lang="en-US" sz="24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Cello.</a:t>
            </a:r>
            <a:endParaRPr lang="en-US" sz="28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25" name="Speech Bubble: Oval 24">
            <a:extLst>
              <a:ext uri="{FF2B5EF4-FFF2-40B4-BE49-F238E27FC236}">
                <a16:creationId xmlns:a16="http://schemas.microsoft.com/office/drawing/2014/main" id="{EF9E3A70-7809-ADCA-CAF1-0A5C221C3ECD}"/>
              </a:ext>
            </a:extLst>
          </p:cNvPr>
          <p:cNvSpPr/>
          <p:nvPr/>
        </p:nvSpPr>
        <p:spPr>
          <a:xfrm>
            <a:off x="5538052" y="3720985"/>
            <a:ext cx="3936579" cy="1613472"/>
          </a:xfrm>
          <a:prstGeom prst="wedgeEllipseCallout">
            <a:avLst>
              <a:gd name="adj1" fmla="val -141451"/>
              <a:gd name="adj2" fmla="val -31444"/>
            </a:avLst>
          </a:prstGeom>
          <a:solidFill>
            <a:schemeClr val="accent4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B80370E-ACB9-F300-6106-CEBBC59925D4}"/>
              </a:ext>
            </a:extLst>
          </p:cNvPr>
          <p:cNvSpPr txBox="1"/>
          <p:nvPr/>
        </p:nvSpPr>
        <p:spPr>
          <a:xfrm>
            <a:off x="5664205" y="3855043"/>
            <a:ext cx="35692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Heute Abend hat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sie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von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sechs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bis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halb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neun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2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Orchesterprobe</a:t>
            </a:r>
            <a:r>
              <a:rPr lang="en-US" sz="280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  <a:endParaRPr lang="en-US" sz="32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  <p:bldP spid="6" grpId="1"/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7" grpId="0" animBg="1"/>
      <p:bldP spid="18" grpId="0"/>
      <p:bldP spid="19" grpId="0" animBg="1"/>
      <p:bldP spid="19" grpId="1" animBg="1"/>
      <p:bldP spid="20" grpId="0" animBg="1"/>
      <p:bldP spid="21" grpId="0" animBg="1"/>
      <p:bldP spid="22" grpId="0"/>
      <p:bldP spid="23" grpId="0" animBg="1"/>
      <p:bldP spid="24" grpId="0"/>
      <p:bldP spid="25" grpId="0" animBg="1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03CF3-40C6-BA05-F97A-903CA1475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098C3-106E-8D86-492A-1717295D3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A746DC-ABD8-C102-5477-580A8AFEB833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5D7E0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DB8B1C-1285-0809-2117-71A9E7ADCA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2" t="24652" r="3152" b="17247"/>
          <a:stretch/>
        </p:blipFill>
        <p:spPr>
          <a:xfrm>
            <a:off x="182880" y="414821"/>
            <a:ext cx="1188926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70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E3649-FE93-F576-B4A6-653B261B2755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5D7E0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8191472" y="504988"/>
            <a:ext cx="4000528" cy="101566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10.00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04940" y="3954692"/>
            <a:ext cx="5787060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Um 10.00 </a:t>
            </a:r>
            <a:r>
              <a:rPr lang="en-US" sz="48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Uhr</a:t>
            </a:r>
            <a:r>
              <a:rPr lang="en-US" sz="48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ruf</a:t>
            </a:r>
            <a:r>
              <a:rPr lang="en-US" sz="48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r>
              <a:rPr lang="en-US" sz="48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er                          Frau Schnabel an.</a:t>
            </a:r>
            <a:endParaRPr lang="th-TH" sz="36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0974940-6003-BA52-E4EE-2F775160F0FF}"/>
              </a:ext>
            </a:extLst>
          </p:cNvPr>
          <p:cNvGrpSpPr/>
          <p:nvPr/>
        </p:nvGrpSpPr>
        <p:grpSpPr>
          <a:xfrm>
            <a:off x="0" y="-1"/>
            <a:ext cx="5624514" cy="6858001"/>
            <a:chOff x="0" y="-1"/>
            <a:chExt cx="5624514" cy="6858001"/>
          </a:xfrm>
        </p:grpSpPr>
        <p:pic>
          <p:nvPicPr>
            <p:cNvPr id="2050" name="Picture 2" descr="https://scontent.fbkk2-4.fna.fbcdn.net/v/t34.0-12/17197866_10208951957259665_1127171364_n.jpg?oh=6caa6fba8e0356ca26c0e4777ab2541b&amp;oe=58C36BA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l="9375" t="22266" r="9374" b="9765"/>
            <a:stretch>
              <a:fillRect/>
            </a:stretch>
          </p:blipFill>
          <p:spPr bwMode="auto">
            <a:xfrm>
              <a:off x="61894" y="214290"/>
              <a:ext cx="5500726" cy="664371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Rectangle 5"/>
            <p:cNvSpPr/>
            <p:nvPr/>
          </p:nvSpPr>
          <p:spPr>
            <a:xfrm>
              <a:off x="0" y="-1"/>
              <a:ext cx="5624514" cy="523220"/>
            </a:xfrm>
            <a:prstGeom prst="rect">
              <a:avLst/>
            </a:prstGeom>
            <a:solidFill>
              <a:srgbClr val="F25082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Was 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macht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Timo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am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Freitag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?</a:t>
              </a:r>
              <a:endParaRPr lang="th-TH" sz="5400" dirty="0">
                <a:solidFill>
                  <a:schemeClr val="tx1"/>
                </a:solidFill>
                <a:latin typeface="Berlin Sans FB" pitchFamily="34" charset="0"/>
                <a:cs typeface="Angsana New" pitchFamily="18" charset="-34"/>
              </a:endParaRPr>
            </a:p>
          </p:txBody>
        </p:sp>
        <p:sp>
          <p:nvSpPr>
            <p:cNvPr id="9" name="Right Brace 8"/>
            <p:cNvSpPr/>
            <p:nvPr/>
          </p:nvSpPr>
          <p:spPr>
            <a:xfrm>
              <a:off x="1680520" y="4362530"/>
              <a:ext cx="214314" cy="1000132"/>
            </a:xfrm>
            <a:prstGeom prst="rightBrace">
              <a:avLst>
                <a:gd name="adj1" fmla="val 8333"/>
                <a:gd name="adj2" fmla="val 15715"/>
              </a:avLst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0EE148-312B-C33A-5030-2E989DDE0671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5D7E0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/>
          <p:cNvSpPr/>
          <p:nvPr/>
        </p:nvSpPr>
        <p:spPr>
          <a:xfrm>
            <a:off x="8382016" y="571481"/>
            <a:ext cx="4000528" cy="101566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14.00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54756" y="3639255"/>
            <a:ext cx="6451511" cy="1446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Um 14.00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Uhr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schreib</a:t>
            </a:r>
            <a:r>
              <a:rPr lang="en-US" sz="44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er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eine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E-Mail an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Herrn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Gerz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36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D2EFEFA-6C5A-100D-C1DE-AA0691FE8FC1}"/>
              </a:ext>
            </a:extLst>
          </p:cNvPr>
          <p:cNvGrpSpPr/>
          <p:nvPr/>
        </p:nvGrpSpPr>
        <p:grpSpPr>
          <a:xfrm>
            <a:off x="0" y="-1"/>
            <a:ext cx="5624514" cy="6858001"/>
            <a:chOff x="0" y="-1"/>
            <a:chExt cx="5624514" cy="6858001"/>
          </a:xfrm>
        </p:grpSpPr>
        <p:pic>
          <p:nvPicPr>
            <p:cNvPr id="11" name="Picture 2" descr="https://scontent.fbkk2-4.fna.fbcdn.net/v/t34.0-12/17197866_10208951957259665_1127171364_n.jpg?oh=6caa6fba8e0356ca26c0e4777ab2541b&amp;oe=58C36BA3">
              <a:extLst>
                <a:ext uri="{FF2B5EF4-FFF2-40B4-BE49-F238E27FC236}">
                  <a16:creationId xmlns:a16="http://schemas.microsoft.com/office/drawing/2014/main" id="{BCD0E2D8-1488-94E0-2448-8565215B4F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l="9375" t="22266" r="9374" b="9765"/>
            <a:stretch>
              <a:fillRect/>
            </a:stretch>
          </p:blipFill>
          <p:spPr bwMode="auto">
            <a:xfrm>
              <a:off x="61894" y="214290"/>
              <a:ext cx="5500726" cy="664371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D61FBB-F120-4A0C-3375-93DB952DC220}"/>
                </a:ext>
              </a:extLst>
            </p:cNvPr>
            <p:cNvSpPr/>
            <p:nvPr/>
          </p:nvSpPr>
          <p:spPr>
            <a:xfrm>
              <a:off x="0" y="-1"/>
              <a:ext cx="5624514" cy="523220"/>
            </a:xfrm>
            <a:prstGeom prst="rect">
              <a:avLst/>
            </a:prstGeom>
            <a:solidFill>
              <a:srgbClr val="F25082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Was 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macht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Timo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am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Freitag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?</a:t>
              </a:r>
              <a:endParaRPr lang="th-TH" sz="5400" dirty="0">
                <a:solidFill>
                  <a:schemeClr val="tx1"/>
                </a:solidFill>
                <a:latin typeface="Berlin Sans FB" pitchFamily="34" charset="0"/>
                <a:cs typeface="Angsana New" pitchFamily="18" charset="-34"/>
              </a:endParaRPr>
            </a:p>
          </p:txBody>
        </p:sp>
        <p:sp>
          <p:nvSpPr>
            <p:cNvPr id="13" name="Right Brace 12">
              <a:extLst>
                <a:ext uri="{FF2B5EF4-FFF2-40B4-BE49-F238E27FC236}">
                  <a16:creationId xmlns:a16="http://schemas.microsoft.com/office/drawing/2014/main" id="{A48DF556-DBAA-C43C-F6B4-C46C95A0B8B0}"/>
                </a:ext>
              </a:extLst>
            </p:cNvPr>
            <p:cNvSpPr/>
            <p:nvPr/>
          </p:nvSpPr>
          <p:spPr>
            <a:xfrm>
              <a:off x="1680520" y="4362530"/>
              <a:ext cx="214314" cy="1000132"/>
            </a:xfrm>
            <a:prstGeom prst="rightBrace">
              <a:avLst>
                <a:gd name="adj1" fmla="val 8333"/>
                <a:gd name="adj2" fmla="val 15715"/>
              </a:avLst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30FAB5-1BBE-A79E-52B1-A1EA6CE3F1EE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5D7E0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/>
          <p:cNvSpPr/>
          <p:nvPr/>
        </p:nvSpPr>
        <p:spPr>
          <a:xfrm>
            <a:off x="7548530" y="523219"/>
            <a:ext cx="4643470" cy="101566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>
                <a:solidFill>
                  <a:schemeClr val="bg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20</a:t>
            </a: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.00-21.30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CAA1E6D-2471-7070-777B-1C86534950F8}"/>
              </a:ext>
            </a:extLst>
          </p:cNvPr>
          <p:cNvGrpSpPr/>
          <p:nvPr/>
        </p:nvGrpSpPr>
        <p:grpSpPr>
          <a:xfrm>
            <a:off x="0" y="-1"/>
            <a:ext cx="5624514" cy="6858001"/>
            <a:chOff x="0" y="-1"/>
            <a:chExt cx="5624514" cy="6858001"/>
          </a:xfrm>
        </p:grpSpPr>
        <p:pic>
          <p:nvPicPr>
            <p:cNvPr id="11" name="Picture 2" descr="https://scontent.fbkk2-4.fna.fbcdn.net/v/t34.0-12/17197866_10208951957259665_1127171364_n.jpg?oh=6caa6fba8e0356ca26c0e4777ab2541b&amp;oe=58C36BA3">
              <a:extLst>
                <a:ext uri="{FF2B5EF4-FFF2-40B4-BE49-F238E27FC236}">
                  <a16:creationId xmlns:a16="http://schemas.microsoft.com/office/drawing/2014/main" id="{56E0397B-BD49-DE4E-0118-1CD4C0DBE4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l="9375" t="22266" r="9374" b="9765"/>
            <a:stretch>
              <a:fillRect/>
            </a:stretch>
          </p:blipFill>
          <p:spPr bwMode="auto">
            <a:xfrm>
              <a:off x="61894" y="214290"/>
              <a:ext cx="5500726" cy="664371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358463D-9727-96DF-F1CA-7D24C50F8E51}"/>
                </a:ext>
              </a:extLst>
            </p:cNvPr>
            <p:cNvSpPr/>
            <p:nvPr/>
          </p:nvSpPr>
          <p:spPr>
            <a:xfrm>
              <a:off x="0" y="-1"/>
              <a:ext cx="5624514" cy="523220"/>
            </a:xfrm>
            <a:prstGeom prst="rect">
              <a:avLst/>
            </a:prstGeom>
            <a:solidFill>
              <a:srgbClr val="F25082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Was 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macht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Timo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am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Freitag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?</a:t>
              </a:r>
              <a:endParaRPr lang="th-TH" sz="5400" dirty="0">
                <a:solidFill>
                  <a:schemeClr val="tx1"/>
                </a:solidFill>
                <a:latin typeface="Berlin Sans FB" pitchFamily="34" charset="0"/>
                <a:cs typeface="Angsana New" pitchFamily="18" charset="-34"/>
              </a:endParaRPr>
            </a:p>
          </p:txBody>
        </p:sp>
        <p:sp>
          <p:nvSpPr>
            <p:cNvPr id="13" name="Right Brace 12">
              <a:extLst>
                <a:ext uri="{FF2B5EF4-FFF2-40B4-BE49-F238E27FC236}">
                  <a16:creationId xmlns:a16="http://schemas.microsoft.com/office/drawing/2014/main" id="{BF28B0E4-1963-9F58-2110-10E506957CD0}"/>
                </a:ext>
              </a:extLst>
            </p:cNvPr>
            <p:cNvSpPr/>
            <p:nvPr/>
          </p:nvSpPr>
          <p:spPr>
            <a:xfrm>
              <a:off x="1680520" y="4362530"/>
              <a:ext cx="214314" cy="1000132"/>
            </a:xfrm>
            <a:prstGeom prst="rightBrace">
              <a:avLst>
                <a:gd name="adj1" fmla="val 8333"/>
                <a:gd name="adj2" fmla="val 15715"/>
              </a:avLst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7" name="Rectangle 6"/>
          <p:cNvSpPr/>
          <p:nvPr/>
        </p:nvSpPr>
        <p:spPr>
          <a:xfrm>
            <a:off x="4810539" y="4139357"/>
            <a:ext cx="7381461" cy="1446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Von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acht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bis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halb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zehn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mach</a:t>
            </a:r>
            <a:r>
              <a:rPr lang="en-US" sz="44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er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einen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Tanzkurs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mit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Sabina.</a:t>
            </a:r>
            <a:endParaRPr lang="th-TH" sz="36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E318BF-2615-C5F2-C1A3-11BBA676BA39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5D7E0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/>
          <p:cNvSpPr/>
          <p:nvPr/>
        </p:nvSpPr>
        <p:spPr>
          <a:xfrm>
            <a:off x="9477356" y="520074"/>
            <a:ext cx="2714644" cy="101566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>
                <a:solidFill>
                  <a:schemeClr val="bg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15.00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20515" y="4357694"/>
            <a:ext cx="5571486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8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Ab</a:t>
            </a:r>
            <a:r>
              <a:rPr lang="en-US" sz="48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drei</a:t>
            </a:r>
            <a:r>
              <a:rPr lang="en-US" sz="48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Uhr</a:t>
            </a:r>
            <a:r>
              <a:rPr lang="en-US" sz="48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hol</a:t>
            </a:r>
            <a:r>
              <a:rPr lang="en-US" sz="4800" dirty="0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r>
              <a:rPr lang="en-US" sz="48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er</a:t>
            </a:r>
            <a:r>
              <a:rPr lang="en-US" sz="48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Herrn</a:t>
            </a:r>
            <a:r>
              <a:rPr lang="en-US" sz="48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Gerz</a:t>
            </a:r>
            <a:r>
              <a:rPr lang="en-US" sz="48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ab.</a:t>
            </a:r>
            <a:endParaRPr lang="th-TH" sz="40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" name="Right Brace 7"/>
          <p:cNvSpPr/>
          <p:nvPr/>
        </p:nvSpPr>
        <p:spPr>
          <a:xfrm>
            <a:off x="2952728" y="4357694"/>
            <a:ext cx="214314" cy="1000132"/>
          </a:xfrm>
          <a:prstGeom prst="rightBrace">
            <a:avLst>
              <a:gd name="adj1" fmla="val 8333"/>
              <a:gd name="adj2" fmla="val 15715"/>
            </a:avLst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F669648-0C91-2ECD-CAE5-66105E385F61}"/>
              </a:ext>
            </a:extLst>
          </p:cNvPr>
          <p:cNvGrpSpPr/>
          <p:nvPr/>
        </p:nvGrpSpPr>
        <p:grpSpPr>
          <a:xfrm>
            <a:off x="0" y="-1"/>
            <a:ext cx="5624514" cy="6858001"/>
            <a:chOff x="0" y="-1"/>
            <a:chExt cx="5624514" cy="6858001"/>
          </a:xfrm>
        </p:grpSpPr>
        <p:pic>
          <p:nvPicPr>
            <p:cNvPr id="11" name="Picture 2" descr="https://scontent.fbkk2-4.fna.fbcdn.net/v/t34.0-12/17197866_10208951957259665_1127171364_n.jpg?oh=6caa6fba8e0356ca26c0e4777ab2541b&amp;oe=58C36BA3">
              <a:extLst>
                <a:ext uri="{FF2B5EF4-FFF2-40B4-BE49-F238E27FC236}">
                  <a16:creationId xmlns:a16="http://schemas.microsoft.com/office/drawing/2014/main" id="{5BA5BC83-9502-FAE4-E31E-39CD9875C7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l="9375" t="22266" r="9374" b="9765"/>
            <a:stretch>
              <a:fillRect/>
            </a:stretch>
          </p:blipFill>
          <p:spPr bwMode="auto">
            <a:xfrm>
              <a:off x="61894" y="214290"/>
              <a:ext cx="5500726" cy="664371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99B4350-10EF-7B53-045C-5073490D60F6}"/>
                </a:ext>
              </a:extLst>
            </p:cNvPr>
            <p:cNvSpPr/>
            <p:nvPr/>
          </p:nvSpPr>
          <p:spPr>
            <a:xfrm>
              <a:off x="0" y="-1"/>
              <a:ext cx="5624514" cy="523220"/>
            </a:xfrm>
            <a:prstGeom prst="rect">
              <a:avLst/>
            </a:prstGeom>
            <a:solidFill>
              <a:srgbClr val="F25082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Was 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macht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Timo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am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Freitag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?</a:t>
              </a:r>
              <a:endParaRPr lang="th-TH" sz="5400" dirty="0">
                <a:solidFill>
                  <a:schemeClr val="tx1"/>
                </a:solidFill>
                <a:latin typeface="Berlin Sans FB" pitchFamily="34" charset="0"/>
                <a:cs typeface="Angsana New" pitchFamily="18" charset="-34"/>
              </a:endParaRPr>
            </a:p>
          </p:txBody>
        </p:sp>
        <p:sp>
          <p:nvSpPr>
            <p:cNvPr id="13" name="Right Brace 12">
              <a:extLst>
                <a:ext uri="{FF2B5EF4-FFF2-40B4-BE49-F238E27FC236}">
                  <a16:creationId xmlns:a16="http://schemas.microsoft.com/office/drawing/2014/main" id="{DA799744-C327-6F23-6A3D-63C699A0F1A1}"/>
                </a:ext>
              </a:extLst>
            </p:cNvPr>
            <p:cNvSpPr/>
            <p:nvPr/>
          </p:nvSpPr>
          <p:spPr>
            <a:xfrm>
              <a:off x="1680520" y="4362530"/>
              <a:ext cx="214314" cy="1000132"/>
            </a:xfrm>
            <a:prstGeom prst="rightBrace">
              <a:avLst>
                <a:gd name="adj1" fmla="val 8333"/>
                <a:gd name="adj2" fmla="val 15715"/>
              </a:avLst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2915C1-355C-9C23-1F38-AEB2F7E365CA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5D7E0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/>
          <p:cNvSpPr/>
          <p:nvPr/>
        </p:nvSpPr>
        <p:spPr>
          <a:xfrm>
            <a:off x="9477356" y="699760"/>
            <a:ext cx="2714644" cy="101566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>
                <a:solidFill>
                  <a:schemeClr val="bg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13.00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24514" y="4357694"/>
            <a:ext cx="6567486" cy="1446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Um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ein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Uhr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ss</a:t>
            </a:r>
            <a:r>
              <a:rPr lang="en-US" sz="44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er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mit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Franz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zum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Mittagessen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</a:t>
            </a:r>
            <a:endParaRPr lang="th-TH" sz="36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" name="Right Brace 7"/>
          <p:cNvSpPr/>
          <p:nvPr/>
        </p:nvSpPr>
        <p:spPr>
          <a:xfrm>
            <a:off x="2952728" y="4357694"/>
            <a:ext cx="214314" cy="1000132"/>
          </a:xfrm>
          <a:prstGeom prst="rightBrace">
            <a:avLst>
              <a:gd name="adj1" fmla="val 8333"/>
              <a:gd name="adj2" fmla="val 15715"/>
            </a:avLst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3CFED0F-D765-BB23-9D5A-6293857DDBFD}"/>
              </a:ext>
            </a:extLst>
          </p:cNvPr>
          <p:cNvGrpSpPr/>
          <p:nvPr/>
        </p:nvGrpSpPr>
        <p:grpSpPr>
          <a:xfrm>
            <a:off x="0" y="-1"/>
            <a:ext cx="5624514" cy="6858001"/>
            <a:chOff x="0" y="-1"/>
            <a:chExt cx="5624514" cy="6858001"/>
          </a:xfrm>
        </p:grpSpPr>
        <p:pic>
          <p:nvPicPr>
            <p:cNvPr id="11" name="Picture 2" descr="https://scontent.fbkk2-4.fna.fbcdn.net/v/t34.0-12/17197866_10208951957259665_1127171364_n.jpg?oh=6caa6fba8e0356ca26c0e4777ab2541b&amp;oe=58C36BA3">
              <a:extLst>
                <a:ext uri="{FF2B5EF4-FFF2-40B4-BE49-F238E27FC236}">
                  <a16:creationId xmlns:a16="http://schemas.microsoft.com/office/drawing/2014/main" id="{4B4D0DFD-332E-0FAA-53A4-C128E50B16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l="9375" t="22266" r="9374" b="9765"/>
            <a:stretch>
              <a:fillRect/>
            </a:stretch>
          </p:blipFill>
          <p:spPr bwMode="auto">
            <a:xfrm>
              <a:off x="61894" y="214290"/>
              <a:ext cx="5500726" cy="664371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5CB7DEF-BF82-F42F-2D2A-E2221829811A}"/>
                </a:ext>
              </a:extLst>
            </p:cNvPr>
            <p:cNvSpPr/>
            <p:nvPr/>
          </p:nvSpPr>
          <p:spPr>
            <a:xfrm>
              <a:off x="0" y="-1"/>
              <a:ext cx="5624514" cy="523220"/>
            </a:xfrm>
            <a:prstGeom prst="rect">
              <a:avLst/>
            </a:prstGeom>
            <a:solidFill>
              <a:srgbClr val="F25082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Was 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macht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Timo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am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Freitag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?</a:t>
              </a:r>
              <a:endParaRPr lang="th-TH" sz="5400" dirty="0">
                <a:solidFill>
                  <a:schemeClr val="tx1"/>
                </a:solidFill>
                <a:latin typeface="Berlin Sans FB" pitchFamily="34" charset="0"/>
                <a:cs typeface="Angsana New" pitchFamily="18" charset="-34"/>
              </a:endParaRPr>
            </a:p>
          </p:txBody>
        </p:sp>
        <p:sp>
          <p:nvSpPr>
            <p:cNvPr id="13" name="Right Brace 12">
              <a:extLst>
                <a:ext uri="{FF2B5EF4-FFF2-40B4-BE49-F238E27FC236}">
                  <a16:creationId xmlns:a16="http://schemas.microsoft.com/office/drawing/2014/main" id="{BC4FE5B6-03C6-75D6-FD8A-7FF627401133}"/>
                </a:ext>
              </a:extLst>
            </p:cNvPr>
            <p:cNvSpPr/>
            <p:nvPr/>
          </p:nvSpPr>
          <p:spPr>
            <a:xfrm>
              <a:off x="1680520" y="4362530"/>
              <a:ext cx="214314" cy="1000132"/>
            </a:xfrm>
            <a:prstGeom prst="rightBrace">
              <a:avLst>
                <a:gd name="adj1" fmla="val 8333"/>
                <a:gd name="adj2" fmla="val 15715"/>
              </a:avLst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6ADE94-8DA0-80EB-17F5-443467BEDEDD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5D7E0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/>
          <p:cNvSpPr/>
          <p:nvPr/>
        </p:nvSpPr>
        <p:spPr>
          <a:xfrm>
            <a:off x="7548530" y="545524"/>
            <a:ext cx="4643470" cy="101566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>
                <a:solidFill>
                  <a:schemeClr val="bg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11</a:t>
            </a: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.00-12.00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03843" y="4001294"/>
            <a:ext cx="6288157" cy="1446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Von elf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bis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zw</a:t>
            </a:r>
            <a:r>
              <a:rPr lang="en-US" sz="4400" dirty="0" err="1">
                <a:solidFill>
                  <a:schemeClr val="tx1"/>
                </a:solidFill>
                <a:latin typeface="Berlin Sans FB"/>
                <a:ea typeface="Angsana New" pitchFamily="18" charset="-34"/>
                <a:cs typeface="Cordia New" pitchFamily="34" charset="-34"/>
              </a:rPr>
              <a:t>ölf</a:t>
            </a:r>
            <a:r>
              <a:rPr lang="en-US" sz="4400" dirty="0">
                <a:solidFill>
                  <a:schemeClr val="tx1"/>
                </a:solidFill>
                <a:latin typeface="Berlin Sans FB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r</a:t>
            </a:r>
            <a:r>
              <a:rPr lang="en-US" sz="4400" dirty="0" err="1">
                <a:solidFill>
                  <a:schemeClr val="tx1"/>
                </a:solidFill>
                <a:latin typeface="Berlin Sans FB"/>
                <a:ea typeface="Angsana New" pitchFamily="18" charset="-34"/>
                <a:cs typeface="Cordia New" pitchFamily="34" charset="-34"/>
              </a:rPr>
              <a:t>äum</a:t>
            </a:r>
            <a:r>
              <a:rPr lang="en-US" sz="44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er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das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</a:t>
            </a:r>
            <a:r>
              <a:rPr lang="en-US" sz="4400" dirty="0" err="1">
                <a:solidFill>
                  <a:schemeClr val="tx1"/>
                </a:solidFill>
                <a:latin typeface="Berlin Sans FB"/>
                <a:ea typeface="Angsana New" pitchFamily="18" charset="-34"/>
                <a:cs typeface="Cordia New" pitchFamily="34" charset="-34"/>
              </a:rPr>
              <a:t>üro</a:t>
            </a:r>
            <a:r>
              <a:rPr lang="en-US" sz="4400" dirty="0">
                <a:solidFill>
                  <a:schemeClr val="tx1"/>
                </a:solidFill>
                <a:latin typeface="Berlin Sans FB"/>
                <a:ea typeface="Angsana New" pitchFamily="18" charset="-34"/>
                <a:cs typeface="Cordia New" pitchFamily="34" charset="-34"/>
              </a:rPr>
              <a:t> auf.</a:t>
            </a:r>
            <a:endParaRPr lang="th-TH" sz="36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" name="Right Brace 7"/>
          <p:cNvSpPr/>
          <p:nvPr/>
        </p:nvSpPr>
        <p:spPr>
          <a:xfrm>
            <a:off x="2952728" y="4357694"/>
            <a:ext cx="214314" cy="1000132"/>
          </a:xfrm>
          <a:prstGeom prst="rightBrace">
            <a:avLst>
              <a:gd name="adj1" fmla="val 8333"/>
              <a:gd name="adj2" fmla="val 15715"/>
            </a:avLst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459DD60-60A9-AA83-57A2-860B411A779A}"/>
              </a:ext>
            </a:extLst>
          </p:cNvPr>
          <p:cNvGrpSpPr/>
          <p:nvPr/>
        </p:nvGrpSpPr>
        <p:grpSpPr>
          <a:xfrm>
            <a:off x="0" y="-1"/>
            <a:ext cx="5624514" cy="6858001"/>
            <a:chOff x="0" y="-1"/>
            <a:chExt cx="5624514" cy="6858001"/>
          </a:xfrm>
        </p:grpSpPr>
        <p:pic>
          <p:nvPicPr>
            <p:cNvPr id="11" name="Picture 2" descr="https://scontent.fbkk2-4.fna.fbcdn.net/v/t34.0-12/17197866_10208951957259665_1127171364_n.jpg?oh=6caa6fba8e0356ca26c0e4777ab2541b&amp;oe=58C36BA3">
              <a:extLst>
                <a:ext uri="{FF2B5EF4-FFF2-40B4-BE49-F238E27FC236}">
                  <a16:creationId xmlns:a16="http://schemas.microsoft.com/office/drawing/2014/main" id="{FCC81387-BAA0-3CF5-DD7F-B09737225C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l="9375" t="22266" r="9374" b="9765"/>
            <a:stretch>
              <a:fillRect/>
            </a:stretch>
          </p:blipFill>
          <p:spPr bwMode="auto">
            <a:xfrm>
              <a:off x="61894" y="214290"/>
              <a:ext cx="5500726" cy="664371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E18A0C1-BA4A-6008-E418-69E730E97277}"/>
                </a:ext>
              </a:extLst>
            </p:cNvPr>
            <p:cNvSpPr/>
            <p:nvPr/>
          </p:nvSpPr>
          <p:spPr>
            <a:xfrm>
              <a:off x="0" y="-1"/>
              <a:ext cx="5624514" cy="523220"/>
            </a:xfrm>
            <a:prstGeom prst="rect">
              <a:avLst/>
            </a:prstGeom>
            <a:solidFill>
              <a:srgbClr val="F25082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Was 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macht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Timo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am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Freitag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?</a:t>
              </a:r>
              <a:endParaRPr lang="th-TH" sz="5400" dirty="0">
                <a:solidFill>
                  <a:schemeClr val="tx1"/>
                </a:solidFill>
                <a:latin typeface="Berlin Sans FB" pitchFamily="34" charset="0"/>
                <a:cs typeface="Angsana New" pitchFamily="18" charset="-34"/>
              </a:endParaRPr>
            </a:p>
          </p:txBody>
        </p:sp>
        <p:sp>
          <p:nvSpPr>
            <p:cNvPr id="13" name="Right Brace 12">
              <a:extLst>
                <a:ext uri="{FF2B5EF4-FFF2-40B4-BE49-F238E27FC236}">
                  <a16:creationId xmlns:a16="http://schemas.microsoft.com/office/drawing/2014/main" id="{47714973-120B-BD35-0CFF-6B482C4BB639}"/>
                </a:ext>
              </a:extLst>
            </p:cNvPr>
            <p:cNvSpPr/>
            <p:nvPr/>
          </p:nvSpPr>
          <p:spPr>
            <a:xfrm>
              <a:off x="1680520" y="4362530"/>
              <a:ext cx="214314" cy="1000132"/>
            </a:xfrm>
            <a:prstGeom prst="rightBrace">
              <a:avLst>
                <a:gd name="adj1" fmla="val 8333"/>
                <a:gd name="adj2" fmla="val 15715"/>
              </a:avLst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66E7C8-DD4B-B57F-0123-0F3214546E21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5D7E0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/>
          <p:cNvSpPr/>
          <p:nvPr/>
        </p:nvSpPr>
        <p:spPr>
          <a:xfrm>
            <a:off x="9477356" y="454809"/>
            <a:ext cx="2714644" cy="101566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>
                <a:solidFill>
                  <a:schemeClr val="bg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18.00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04940" y="4001294"/>
            <a:ext cx="5787060" cy="160043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Um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sechs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Uhr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kauf</a:t>
            </a:r>
            <a:r>
              <a:rPr lang="en-US" sz="44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er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ein</a:t>
            </a:r>
            <a:r>
              <a:rPr lang="en-US" sz="44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Smartphone.</a:t>
            </a:r>
            <a:endParaRPr lang="th-TH" sz="44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" name="Right Brace 7"/>
          <p:cNvSpPr/>
          <p:nvPr/>
        </p:nvSpPr>
        <p:spPr>
          <a:xfrm>
            <a:off x="2952728" y="4357694"/>
            <a:ext cx="214314" cy="1000132"/>
          </a:xfrm>
          <a:prstGeom prst="rightBrace">
            <a:avLst>
              <a:gd name="adj1" fmla="val 8333"/>
              <a:gd name="adj2" fmla="val 15715"/>
            </a:avLst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B7E6155-BDF5-C09D-5827-B144DCCA9F49}"/>
              </a:ext>
            </a:extLst>
          </p:cNvPr>
          <p:cNvGrpSpPr/>
          <p:nvPr/>
        </p:nvGrpSpPr>
        <p:grpSpPr>
          <a:xfrm>
            <a:off x="0" y="-1"/>
            <a:ext cx="5624514" cy="6858001"/>
            <a:chOff x="0" y="-1"/>
            <a:chExt cx="5624514" cy="6858001"/>
          </a:xfrm>
        </p:grpSpPr>
        <p:pic>
          <p:nvPicPr>
            <p:cNvPr id="11" name="Picture 2" descr="https://scontent.fbkk2-4.fna.fbcdn.net/v/t34.0-12/17197866_10208951957259665_1127171364_n.jpg?oh=6caa6fba8e0356ca26c0e4777ab2541b&amp;oe=58C36BA3">
              <a:extLst>
                <a:ext uri="{FF2B5EF4-FFF2-40B4-BE49-F238E27FC236}">
                  <a16:creationId xmlns:a16="http://schemas.microsoft.com/office/drawing/2014/main" id="{9604A443-4DCA-5803-51A6-30E346DB1C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l="9375" t="22266" r="9374" b="9765"/>
            <a:stretch>
              <a:fillRect/>
            </a:stretch>
          </p:blipFill>
          <p:spPr bwMode="auto">
            <a:xfrm>
              <a:off x="61894" y="214290"/>
              <a:ext cx="5500726" cy="664371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BB482BE-CE94-A49C-73D2-D64603F35274}"/>
                </a:ext>
              </a:extLst>
            </p:cNvPr>
            <p:cNvSpPr/>
            <p:nvPr/>
          </p:nvSpPr>
          <p:spPr>
            <a:xfrm>
              <a:off x="0" y="-1"/>
              <a:ext cx="5624514" cy="523220"/>
            </a:xfrm>
            <a:prstGeom prst="rect">
              <a:avLst/>
            </a:prstGeom>
            <a:solidFill>
              <a:srgbClr val="F25082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Was 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macht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Timo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am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Freitag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?</a:t>
              </a:r>
              <a:endParaRPr lang="th-TH" sz="5400" dirty="0">
                <a:solidFill>
                  <a:schemeClr val="tx1"/>
                </a:solidFill>
                <a:latin typeface="Berlin Sans FB" pitchFamily="34" charset="0"/>
                <a:cs typeface="Angsana New" pitchFamily="18" charset="-34"/>
              </a:endParaRPr>
            </a:p>
          </p:txBody>
        </p:sp>
        <p:sp>
          <p:nvSpPr>
            <p:cNvPr id="13" name="Right Brace 12">
              <a:extLst>
                <a:ext uri="{FF2B5EF4-FFF2-40B4-BE49-F238E27FC236}">
                  <a16:creationId xmlns:a16="http://schemas.microsoft.com/office/drawing/2014/main" id="{76916CE0-FA87-33D5-AD40-7D18E328BE91}"/>
                </a:ext>
              </a:extLst>
            </p:cNvPr>
            <p:cNvSpPr/>
            <p:nvPr/>
          </p:nvSpPr>
          <p:spPr>
            <a:xfrm>
              <a:off x="1680520" y="4362530"/>
              <a:ext cx="214314" cy="1000132"/>
            </a:xfrm>
            <a:prstGeom prst="rightBrace">
              <a:avLst>
                <a:gd name="adj1" fmla="val 8333"/>
                <a:gd name="adj2" fmla="val 15715"/>
              </a:avLst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884061-BF15-DEBC-DF0C-8CBF7760ABEF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5D7E0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/>
          <p:cNvSpPr/>
          <p:nvPr/>
        </p:nvSpPr>
        <p:spPr>
          <a:xfrm>
            <a:off x="7762844" y="598330"/>
            <a:ext cx="4429156" cy="101566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>
                <a:solidFill>
                  <a:schemeClr val="bg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17</a:t>
            </a:r>
            <a:r>
              <a:rPr lang="en-US" sz="6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.00-19.00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05620" y="4134061"/>
            <a:ext cx="5286380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Von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</a:t>
            </a:r>
            <a:r>
              <a:rPr lang="en-US" sz="3600" dirty="0" err="1">
                <a:solidFill>
                  <a:schemeClr val="tx1"/>
                </a:solidFill>
                <a:latin typeface="Berlin Sans FB"/>
                <a:ea typeface="Angsana New" pitchFamily="18" charset="-34"/>
                <a:cs typeface="Cordia New" pitchFamily="34" charset="-34"/>
              </a:rPr>
              <a:t>ünf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bis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sieben</a:t>
            </a:r>
            <a:r>
              <a:rPr lang="en-US" sz="3600" dirty="0">
                <a:solidFill>
                  <a:schemeClr val="tx1"/>
                </a:solidFill>
                <a:latin typeface="Berlin Sans FB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kauf</a:t>
            </a:r>
            <a:r>
              <a:rPr lang="en-US" sz="3600" dirty="0" err="1">
                <a:solidFill>
                  <a:srgbClr val="FF0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t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er</a:t>
            </a:r>
            <a:r>
              <a:rPr lang="en-US" sz="36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ein</a:t>
            </a:r>
            <a:r>
              <a:rPr lang="en-US" sz="3600" dirty="0">
                <a:solidFill>
                  <a:schemeClr val="tx1"/>
                </a:solidFill>
                <a:latin typeface="Berlin Sans FB"/>
                <a:ea typeface="Angsana New" pitchFamily="18" charset="-34"/>
                <a:cs typeface="Cordia New" pitchFamily="34" charset="-34"/>
              </a:rPr>
              <a:t>.</a:t>
            </a:r>
            <a:endParaRPr lang="th-TH" sz="36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E096389-060B-B4FB-6EDD-DB8A702D564B}"/>
              </a:ext>
            </a:extLst>
          </p:cNvPr>
          <p:cNvGrpSpPr/>
          <p:nvPr/>
        </p:nvGrpSpPr>
        <p:grpSpPr>
          <a:xfrm>
            <a:off x="0" y="-1"/>
            <a:ext cx="5624514" cy="6858001"/>
            <a:chOff x="0" y="-1"/>
            <a:chExt cx="5624514" cy="6858001"/>
          </a:xfrm>
        </p:grpSpPr>
        <p:pic>
          <p:nvPicPr>
            <p:cNvPr id="11" name="Picture 2" descr="https://scontent.fbkk2-4.fna.fbcdn.net/v/t34.0-12/17197866_10208951957259665_1127171364_n.jpg?oh=6caa6fba8e0356ca26c0e4777ab2541b&amp;oe=58C36BA3">
              <a:extLst>
                <a:ext uri="{FF2B5EF4-FFF2-40B4-BE49-F238E27FC236}">
                  <a16:creationId xmlns:a16="http://schemas.microsoft.com/office/drawing/2014/main" id="{251266D0-6810-BF39-25B5-97032A4D68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l="9375" t="22266" r="9374" b="9765"/>
            <a:stretch>
              <a:fillRect/>
            </a:stretch>
          </p:blipFill>
          <p:spPr bwMode="auto">
            <a:xfrm>
              <a:off x="61894" y="214290"/>
              <a:ext cx="5500726" cy="664371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F3A80D9-42A9-E61E-B449-4B112B75C4BD}"/>
                </a:ext>
              </a:extLst>
            </p:cNvPr>
            <p:cNvSpPr/>
            <p:nvPr/>
          </p:nvSpPr>
          <p:spPr>
            <a:xfrm>
              <a:off x="0" y="-1"/>
              <a:ext cx="5624514" cy="523220"/>
            </a:xfrm>
            <a:prstGeom prst="rect">
              <a:avLst/>
            </a:prstGeom>
            <a:solidFill>
              <a:srgbClr val="F25082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Was 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macht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Timo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am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Freitag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?</a:t>
              </a:r>
              <a:endParaRPr lang="th-TH" sz="5400" dirty="0">
                <a:solidFill>
                  <a:schemeClr val="tx1"/>
                </a:solidFill>
                <a:latin typeface="Berlin Sans FB" pitchFamily="34" charset="0"/>
                <a:cs typeface="Angsana New" pitchFamily="18" charset="-34"/>
              </a:endParaRPr>
            </a:p>
          </p:txBody>
        </p:sp>
        <p:sp>
          <p:nvSpPr>
            <p:cNvPr id="13" name="Right Brace 12">
              <a:extLst>
                <a:ext uri="{FF2B5EF4-FFF2-40B4-BE49-F238E27FC236}">
                  <a16:creationId xmlns:a16="http://schemas.microsoft.com/office/drawing/2014/main" id="{59E97892-A2C2-B0E1-9B99-BA6BF138BB79}"/>
                </a:ext>
              </a:extLst>
            </p:cNvPr>
            <p:cNvSpPr/>
            <p:nvPr/>
          </p:nvSpPr>
          <p:spPr>
            <a:xfrm>
              <a:off x="1680520" y="4362530"/>
              <a:ext cx="214314" cy="1000132"/>
            </a:xfrm>
            <a:prstGeom prst="rightBrace">
              <a:avLst>
                <a:gd name="adj1" fmla="val 8333"/>
                <a:gd name="adj2" fmla="val 15715"/>
              </a:avLst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E86068-4EB1-A9DC-AEF5-75B20B03A75D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5D7E0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/>
          <p:cNvSpPr/>
          <p:nvPr/>
        </p:nvSpPr>
        <p:spPr>
          <a:xfrm>
            <a:off x="9263042" y="675025"/>
            <a:ext cx="2928958" cy="101566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6000" dirty="0">
                <a:solidFill>
                  <a:schemeClr val="bg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23.30</a:t>
            </a:r>
            <a:endParaRPr lang="th-TH" sz="6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83491" y="4261208"/>
            <a:ext cx="6567486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solidFill>
                  <a:srgbClr val="A9DA74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Ab</a:t>
            </a:r>
            <a:r>
              <a:rPr lang="en-US" sz="48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halb</a:t>
            </a:r>
            <a:r>
              <a:rPr lang="en-US" sz="4800" dirty="0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zw</a:t>
            </a:r>
            <a:r>
              <a:rPr lang="en-US" sz="4800" dirty="0" err="1">
                <a:solidFill>
                  <a:schemeClr val="tx1"/>
                </a:solidFill>
                <a:latin typeface="Berlin Sans FB"/>
                <a:ea typeface="Angsana New" pitchFamily="18" charset="-34"/>
                <a:cs typeface="Cordia New" pitchFamily="34" charset="-34"/>
              </a:rPr>
              <a:t>ölf</a:t>
            </a:r>
            <a:r>
              <a:rPr lang="en-US" sz="4800" dirty="0">
                <a:solidFill>
                  <a:schemeClr val="tx1"/>
                </a:solidFill>
                <a:latin typeface="Berlin Sans FB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Berlin Sans FB"/>
                <a:ea typeface="Angsana New" pitchFamily="18" charset="-34"/>
                <a:cs typeface="Cordia New" pitchFamily="34" charset="-34"/>
              </a:rPr>
              <a:t>schl</a:t>
            </a:r>
            <a:r>
              <a:rPr lang="en-US" sz="4800" dirty="0" err="1">
                <a:solidFill>
                  <a:srgbClr val="FF0000"/>
                </a:solidFill>
                <a:latin typeface="Berlin Sans FB"/>
                <a:ea typeface="Angsana New" pitchFamily="18" charset="-34"/>
                <a:cs typeface="Cordia New" pitchFamily="34" charset="-34"/>
              </a:rPr>
              <a:t>ä</a:t>
            </a:r>
            <a:r>
              <a:rPr lang="en-US" sz="4800" dirty="0" err="1">
                <a:solidFill>
                  <a:schemeClr val="tx1"/>
                </a:solidFill>
                <a:latin typeface="Berlin Sans FB"/>
                <a:ea typeface="Angsana New" pitchFamily="18" charset="-34"/>
                <a:cs typeface="Cordia New" pitchFamily="34" charset="-34"/>
              </a:rPr>
              <a:t>f</a:t>
            </a:r>
            <a:r>
              <a:rPr lang="en-US" sz="4800" dirty="0" err="1">
                <a:solidFill>
                  <a:srgbClr val="FF0000"/>
                </a:solidFill>
                <a:latin typeface="Berlin Sans FB"/>
                <a:ea typeface="Angsana New" pitchFamily="18" charset="-34"/>
                <a:cs typeface="Cordia New" pitchFamily="34" charset="-34"/>
              </a:rPr>
              <a:t>t</a:t>
            </a:r>
            <a:r>
              <a:rPr lang="en-US" sz="4800" dirty="0">
                <a:solidFill>
                  <a:srgbClr val="FF0000"/>
                </a:solidFill>
                <a:latin typeface="Berlin Sans FB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Berlin Sans FB"/>
                <a:ea typeface="Angsana New" pitchFamily="18" charset="-34"/>
                <a:cs typeface="Cordia New" pitchFamily="34" charset="-34"/>
              </a:rPr>
              <a:t>er</a:t>
            </a:r>
            <a:r>
              <a:rPr lang="en-US" sz="4800" dirty="0">
                <a:solidFill>
                  <a:schemeClr val="tx1"/>
                </a:solidFill>
                <a:latin typeface="Berlin Sans FB"/>
                <a:ea typeface="Angsana New" pitchFamily="18" charset="-34"/>
                <a:cs typeface="Cordia New" pitchFamily="34" charset="-34"/>
              </a:rPr>
              <a:t>.</a:t>
            </a:r>
            <a:endParaRPr lang="th-TH" sz="36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" name="Right Brace 7"/>
          <p:cNvSpPr/>
          <p:nvPr/>
        </p:nvSpPr>
        <p:spPr>
          <a:xfrm>
            <a:off x="2952728" y="4357694"/>
            <a:ext cx="214314" cy="1000132"/>
          </a:xfrm>
          <a:prstGeom prst="rightBrace">
            <a:avLst>
              <a:gd name="adj1" fmla="val 8333"/>
              <a:gd name="adj2" fmla="val 15715"/>
            </a:avLst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CF564C-C461-2613-C404-60D8F7DEEF57}"/>
              </a:ext>
            </a:extLst>
          </p:cNvPr>
          <p:cNvGrpSpPr/>
          <p:nvPr/>
        </p:nvGrpSpPr>
        <p:grpSpPr>
          <a:xfrm>
            <a:off x="0" y="-1"/>
            <a:ext cx="5624514" cy="6858001"/>
            <a:chOff x="0" y="-1"/>
            <a:chExt cx="5624514" cy="6858001"/>
          </a:xfrm>
        </p:grpSpPr>
        <p:pic>
          <p:nvPicPr>
            <p:cNvPr id="11" name="Picture 2" descr="https://scontent.fbkk2-4.fna.fbcdn.net/v/t34.0-12/17197866_10208951957259665_1127171364_n.jpg?oh=6caa6fba8e0356ca26c0e4777ab2541b&amp;oe=58C36BA3">
              <a:extLst>
                <a:ext uri="{FF2B5EF4-FFF2-40B4-BE49-F238E27FC236}">
                  <a16:creationId xmlns:a16="http://schemas.microsoft.com/office/drawing/2014/main" id="{39523DA4-489B-4A82-BF07-5A78389FC7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l="9375" t="22266" r="9374" b="9765"/>
            <a:stretch>
              <a:fillRect/>
            </a:stretch>
          </p:blipFill>
          <p:spPr bwMode="auto">
            <a:xfrm>
              <a:off x="61894" y="214290"/>
              <a:ext cx="5500726" cy="664371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1AF31B-EFBE-7C40-B93E-35B0DD1171DD}"/>
                </a:ext>
              </a:extLst>
            </p:cNvPr>
            <p:cNvSpPr/>
            <p:nvPr/>
          </p:nvSpPr>
          <p:spPr>
            <a:xfrm>
              <a:off x="0" y="-1"/>
              <a:ext cx="5624514" cy="523220"/>
            </a:xfrm>
            <a:prstGeom prst="rect">
              <a:avLst/>
            </a:prstGeom>
            <a:solidFill>
              <a:srgbClr val="F25082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Was 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macht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Timo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 am </a:t>
              </a:r>
              <a:r>
                <a:rPr lang="en-US" sz="2800" dirty="0" err="1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Freitag</a:t>
              </a:r>
              <a:r>
                <a:rPr lang="en-US" sz="2800" dirty="0">
                  <a:solidFill>
                    <a:schemeClr val="tx1"/>
                  </a:solidFill>
                  <a:latin typeface="Berlin Sans FB" pitchFamily="34" charset="0"/>
                  <a:ea typeface="Angsana New" pitchFamily="18" charset="-34"/>
                  <a:cs typeface="Cordia New" pitchFamily="34" charset="-34"/>
                </a:rPr>
                <a:t>?</a:t>
              </a:r>
              <a:endParaRPr lang="th-TH" sz="5400" dirty="0">
                <a:solidFill>
                  <a:schemeClr val="tx1"/>
                </a:solidFill>
                <a:latin typeface="Berlin Sans FB" pitchFamily="34" charset="0"/>
                <a:cs typeface="Angsana New" pitchFamily="18" charset="-34"/>
              </a:endParaRPr>
            </a:p>
          </p:txBody>
        </p:sp>
        <p:sp>
          <p:nvSpPr>
            <p:cNvPr id="13" name="Right Brace 12">
              <a:extLst>
                <a:ext uri="{FF2B5EF4-FFF2-40B4-BE49-F238E27FC236}">
                  <a16:creationId xmlns:a16="http://schemas.microsoft.com/office/drawing/2014/main" id="{180CE22B-DA96-B406-8112-20CE5CC4A08E}"/>
                </a:ext>
              </a:extLst>
            </p:cNvPr>
            <p:cNvSpPr/>
            <p:nvPr/>
          </p:nvSpPr>
          <p:spPr>
            <a:xfrm>
              <a:off x="1680520" y="4362530"/>
              <a:ext cx="214314" cy="1000132"/>
            </a:xfrm>
            <a:prstGeom prst="rightBrace">
              <a:avLst>
                <a:gd name="adj1" fmla="val 8333"/>
                <a:gd name="adj2" fmla="val 15715"/>
              </a:avLst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1556</TotalTime>
  <Words>265</Words>
  <Application>Microsoft Office PowerPoint</Application>
  <PresentationFormat>แบบจอกว้าง</PresentationFormat>
  <Paragraphs>44</Paragraphs>
  <Slides>12</Slides>
  <Notes>0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12</vt:i4>
      </vt:variant>
    </vt:vector>
  </HeadingPairs>
  <TitlesOfParts>
    <vt:vector size="19" baseType="lpstr">
      <vt:lpstr>Arial</vt:lpstr>
      <vt:lpstr>Berlin Sans FB</vt:lpstr>
      <vt:lpstr>Calibri</vt:lpstr>
      <vt:lpstr>Calibri Light</vt:lpstr>
      <vt:lpstr>Dubai Light</vt:lpstr>
      <vt:lpstr>Franklin Gothic Demi Cond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19</cp:revision>
  <dcterms:created xsi:type="dcterms:W3CDTF">2022-05-07T05:21:57Z</dcterms:created>
  <dcterms:modified xsi:type="dcterms:W3CDTF">2024-01-29T09:53:36Z</dcterms:modified>
</cp:coreProperties>
</file>