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5" r:id="rId2"/>
    <p:sldId id="299" r:id="rId3"/>
    <p:sldId id="257" r:id="rId4"/>
    <p:sldId id="256" r:id="rId5"/>
    <p:sldId id="300" r:id="rId6"/>
    <p:sldId id="314" r:id="rId7"/>
    <p:sldId id="291" r:id="rId8"/>
    <p:sldId id="30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E2FE"/>
    <a:srgbClr val="FAE6FE"/>
    <a:srgbClr val="ED4187"/>
    <a:srgbClr val="F7D1DA"/>
    <a:srgbClr val="F3B7C5"/>
    <a:srgbClr val="E76B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72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8AAD9-435A-0395-06D0-67258EBB3E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AEB5B3-9941-AD8B-EE29-8CABCB1C5D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BFA328-7199-C084-D137-ACCFFD425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D819A-5973-45CF-BBBE-FB939702C585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9A83A-89E7-6D02-11F3-60E709074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E8947-D8EF-B361-A2EC-98A6F305E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E545C-3BC5-46B2-85E6-9F60D187C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636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F4FB2-A312-D69A-C62B-95FAF3AC7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773891-B8C7-0932-CD30-A291F6FBC1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A99948-3E7D-EA0A-16ED-CCCA71335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D819A-5973-45CF-BBBE-FB939702C585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6051-A947-9115-84AC-80FF5E205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909235-AD7C-6AFF-7CE1-A07B65C5B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E545C-3BC5-46B2-85E6-9F60D187C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607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51C5F-FA55-13DC-9F1C-16C0484AF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73173A-9260-D9DE-A56F-F56EDD537E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BDE88F-A96F-BF4B-A37D-935487351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D819A-5973-45CF-BBBE-FB939702C585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7618A9-0F84-CA37-3B03-D149B47D7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0498E9-84FE-E19E-3C0B-187E8444F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E545C-3BC5-46B2-85E6-9F60D187C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779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5709C-0589-BB97-E651-819708B21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EDEE92-9107-6F9A-9E3B-AE89DB26CC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7FD7E1-253A-F8E5-7A74-87336F063F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9C5859-88AA-EB2B-01F6-7D27BE8C9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D819A-5973-45CF-BBBE-FB939702C585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9D8346-C09C-A401-672C-50A54D5B3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BAD08-2C37-4BDC-68C1-1C9066A17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E545C-3BC5-46B2-85E6-9F60D187C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578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29A63-1B0C-2B20-91ED-15F4A9E71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57F620-F8AB-EC5E-DE55-076971F69A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9A6F8C-2252-F8BA-065A-2FC6085092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29F8C0-02E9-C57B-EB80-1D389A788A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AA02B8-AC00-8395-E6EC-CCF7C0D54C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E7F407-0A77-6EC5-5C09-B93BA7B84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D819A-5973-45CF-BBBE-FB939702C585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CA259C-BB7C-76C6-306B-C63A3D0E1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148456-E511-F1C2-4E00-FCD397529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E545C-3BC5-46B2-85E6-9F60D187C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130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16C3A-32DF-EA9F-CEA7-A2E15D8EB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B7431D-46B4-1089-EBCD-CC3E5AD8A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D819A-5973-45CF-BBBE-FB939702C585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CD7C08-A7F6-6985-CACC-6BF8D419F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62936B-DFBC-9C05-69DC-8FC67845E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E545C-3BC5-46B2-85E6-9F60D187C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331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33DB27-75C5-DFCD-007D-76470D16C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D819A-5973-45CF-BBBE-FB939702C585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2C40A8-099E-DEAC-01E8-DF029930A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8B11D1-44DB-0BEB-1CF0-1B3D8A14D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E545C-3BC5-46B2-85E6-9F60D187C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309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14BED-AD2F-B4AB-CFAD-050B43D68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6E6CB0-493D-A7B1-D424-F4F4663DDE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F085DB-588D-2211-7DCE-73934813D4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798FBC-1DFA-5810-D0E1-C90532F7B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D819A-5973-45CF-BBBE-FB939702C585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FAB417-DEDA-9DF8-7DF7-009991FE8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39A65A-F1DC-2E4F-7D0C-70A663930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E545C-3BC5-46B2-85E6-9F60D187C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930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3282C-A81A-7C02-2751-799AE40CA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287AB9-A412-9052-0765-2C55C94406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C3DAE4-40A8-AA58-F345-6879F14C48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24CBF2-5803-21D8-7D28-81C4F8FD1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D819A-5973-45CF-BBBE-FB939702C585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58FFC1-8827-5EB7-B169-09B534B9D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88A4A4-CCC1-8586-3B39-19E5B3EC8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E545C-3BC5-46B2-85E6-9F60D187C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565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C55FF-702C-3E9D-8142-B7CD5742E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7772B1-C23F-0BC6-58EA-4409D56FE3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456130-FE66-1C68-6503-4F71E1906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D819A-5973-45CF-BBBE-FB939702C585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4E6447-A0E0-8A9B-16A8-67473AAF8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581F8F-9127-C74D-5076-959E79465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E545C-3BC5-46B2-85E6-9F60D187C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930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92EA0A-AB40-1C7F-58F4-EA9561D11C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5D93D1-2DB7-5B8B-E1B3-76FA3DB23F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817EE5-F14F-6019-02CF-52EC0EF9D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D819A-5973-45CF-BBBE-FB939702C585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84E412-2D05-6CD9-163F-688C2A512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0E3CE3-9F9C-4B83-D583-1E851B5E0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E545C-3BC5-46B2-85E6-9F60D187C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79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266285-2101-5519-2A66-581616EE0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02A858-C1AC-E66B-A618-DD00569AE8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A1BE0B-6BE5-1BCD-5D68-F51E43CAE9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1D819A-5973-45CF-BBBE-FB939702C585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75D864-155C-A652-6701-4450E13506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7458C0-3C5C-B12B-63F3-AD4BC95343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DE545C-3BC5-46B2-85E6-9F60D187C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493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microsoft.com/office/2007/relationships/hdphoto" Target="../media/hdphoto7.wdp"/><Relationship Id="rId18" Type="http://schemas.openxmlformats.org/officeDocument/2006/relationships/image" Target="../media/image10.png"/><Relationship Id="rId26" Type="http://schemas.openxmlformats.org/officeDocument/2006/relationships/image" Target="../media/image14.png"/><Relationship Id="rId3" Type="http://schemas.microsoft.com/office/2007/relationships/hdphoto" Target="../media/hdphoto2.wdp"/><Relationship Id="rId21" Type="http://schemas.microsoft.com/office/2007/relationships/hdphoto" Target="../media/hdphoto11.wdp"/><Relationship Id="rId7" Type="http://schemas.microsoft.com/office/2007/relationships/hdphoto" Target="../media/hdphoto4.wdp"/><Relationship Id="rId12" Type="http://schemas.openxmlformats.org/officeDocument/2006/relationships/image" Target="../media/image7.png"/><Relationship Id="rId17" Type="http://schemas.microsoft.com/office/2007/relationships/hdphoto" Target="../media/hdphoto9.wdp"/><Relationship Id="rId25" Type="http://schemas.microsoft.com/office/2007/relationships/hdphoto" Target="../media/hdphoto13.wdp"/><Relationship Id="rId33" Type="http://schemas.microsoft.com/office/2007/relationships/hdphoto" Target="../media/hdphoto17.wdp"/><Relationship Id="rId2" Type="http://schemas.openxmlformats.org/officeDocument/2006/relationships/image" Target="../media/image2.png"/><Relationship Id="rId16" Type="http://schemas.openxmlformats.org/officeDocument/2006/relationships/image" Target="../media/image9.png"/><Relationship Id="rId20" Type="http://schemas.openxmlformats.org/officeDocument/2006/relationships/image" Target="../media/image11.png"/><Relationship Id="rId29" Type="http://schemas.microsoft.com/office/2007/relationships/hdphoto" Target="../media/hdphoto15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microsoft.com/office/2007/relationships/hdphoto" Target="../media/hdphoto6.wdp"/><Relationship Id="rId24" Type="http://schemas.openxmlformats.org/officeDocument/2006/relationships/image" Target="../media/image13.png"/><Relationship Id="rId32" Type="http://schemas.openxmlformats.org/officeDocument/2006/relationships/image" Target="../media/image17.png"/><Relationship Id="rId5" Type="http://schemas.microsoft.com/office/2007/relationships/hdphoto" Target="../media/hdphoto3.wdp"/><Relationship Id="rId15" Type="http://schemas.microsoft.com/office/2007/relationships/hdphoto" Target="../media/hdphoto8.wdp"/><Relationship Id="rId23" Type="http://schemas.microsoft.com/office/2007/relationships/hdphoto" Target="../media/hdphoto12.wdp"/><Relationship Id="rId28" Type="http://schemas.openxmlformats.org/officeDocument/2006/relationships/image" Target="../media/image15.png"/><Relationship Id="rId10" Type="http://schemas.openxmlformats.org/officeDocument/2006/relationships/image" Target="../media/image6.png"/><Relationship Id="rId19" Type="http://schemas.microsoft.com/office/2007/relationships/hdphoto" Target="../media/hdphoto10.wdp"/><Relationship Id="rId31" Type="http://schemas.microsoft.com/office/2007/relationships/hdphoto" Target="../media/hdphoto16.wdp"/><Relationship Id="rId4" Type="http://schemas.openxmlformats.org/officeDocument/2006/relationships/image" Target="../media/image3.png"/><Relationship Id="rId9" Type="http://schemas.microsoft.com/office/2007/relationships/hdphoto" Target="../media/hdphoto5.wdp"/><Relationship Id="rId14" Type="http://schemas.openxmlformats.org/officeDocument/2006/relationships/image" Target="../media/image8.png"/><Relationship Id="rId22" Type="http://schemas.openxmlformats.org/officeDocument/2006/relationships/image" Target="../media/image12.png"/><Relationship Id="rId27" Type="http://schemas.microsoft.com/office/2007/relationships/hdphoto" Target="../media/hdphoto14.wdp"/><Relationship Id="rId30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9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20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13936-6FA9-4B48-94C6-37A288BCA9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2BF3C1-7729-4A5E-970F-065FDEF481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FF53E4-4EC0-444C-A713-BEB58D855471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rgbClr val="F5D7E0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0C787C-B677-4DBE-8E5E-66A41F2CE41B}"/>
              </a:ext>
            </a:extLst>
          </p:cNvPr>
          <p:cNvSpPr txBox="1"/>
          <p:nvPr/>
        </p:nvSpPr>
        <p:spPr>
          <a:xfrm>
            <a:off x="6759230" y="1971949"/>
            <a:ext cx="423866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err="1">
                <a:solidFill>
                  <a:sysClr val="windowText" lastClr="000000"/>
                </a:solidFill>
                <a:latin typeface="Franklin Gothic Demi Cond" panose="020B0706030402020204" pitchFamily="34" charset="0"/>
                <a:cs typeface="Aharoni" pitchFamily="2" charset="-79"/>
              </a:rPr>
              <a:t>Lektion</a:t>
            </a:r>
            <a:r>
              <a:rPr lang="en-US" sz="6600" dirty="0">
                <a:solidFill>
                  <a:sysClr val="windowText" lastClr="000000"/>
                </a:solidFill>
                <a:latin typeface="Franklin Gothic Demi Cond" panose="020B0706030402020204" pitchFamily="34" charset="0"/>
                <a:cs typeface="Aharoni" pitchFamily="2" charset="-79"/>
              </a:rPr>
              <a:t> 11.2</a:t>
            </a:r>
            <a:endParaRPr lang="th-TH" sz="5400" dirty="0">
              <a:solidFill>
                <a:sysClr val="windowText" lastClr="00000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42D292-2CF6-4F55-A294-8B87AF6F06E3}"/>
              </a:ext>
            </a:extLst>
          </p:cNvPr>
          <p:cNvSpPr txBox="1"/>
          <p:nvPr/>
        </p:nvSpPr>
        <p:spPr>
          <a:xfrm>
            <a:off x="7730885" y="2832726"/>
            <a:ext cx="2253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 err="1">
                <a:solidFill>
                  <a:srgbClr val="F25082"/>
                </a:solidFill>
                <a:latin typeface="Franklin Gothic Demi Cond" panose="020B0706030402020204" pitchFamily="34" charset="0"/>
                <a:cs typeface="Aharoni" pitchFamily="2" charset="-79"/>
              </a:rPr>
              <a:t>Partizip</a:t>
            </a:r>
            <a:r>
              <a:rPr lang="en-US" sz="4400" dirty="0">
                <a:solidFill>
                  <a:srgbClr val="F25082"/>
                </a:solidFill>
                <a:latin typeface="Franklin Gothic Demi Cond" panose="020B0706030402020204" pitchFamily="34" charset="0"/>
                <a:cs typeface="Aharoni" pitchFamily="2" charset="-79"/>
              </a:rPr>
              <a:t> II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17D22B9-B040-378A-F670-AB72F0957D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27632" t="32562" r="28237" b="11719"/>
          <a:stretch/>
        </p:blipFill>
        <p:spPr>
          <a:xfrm>
            <a:off x="692319" y="682132"/>
            <a:ext cx="5740228" cy="44905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44466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E87C3-D150-305B-DE0B-A7520B3D3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5388D0-AEF1-2B8A-E793-F0A031BE79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7405B4D-F60E-D62A-381F-73E4542E6E7A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rgbClr val="F5D7E0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Woman At Work - Working Woman Clipart, HD Png Download - kindpng">
            <a:extLst>
              <a:ext uri="{FF2B5EF4-FFF2-40B4-BE49-F238E27FC236}">
                <a16:creationId xmlns:a16="http://schemas.microsoft.com/office/drawing/2014/main" id="{D3EEEB35-87F7-945A-5A5C-DE6D564E35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955" b="91234" l="6744" r="93953">
                        <a14:foregroundMark x1="33837" y1="7955" x2="36047" y2="16071"/>
                        <a14:foregroundMark x1="53721" y1="28084" x2="55465" y2="25487"/>
                        <a14:foregroundMark x1="61744" y1="38474" x2="61860" y2="43831"/>
                        <a14:foregroundMark x1="64070" y1="37662" x2="55814" y2="42857"/>
                        <a14:foregroundMark x1="55814" y1="42857" x2="55581" y2="44481"/>
                        <a14:foregroundMark x1="42209" y1="57792" x2="50000" y2="61201"/>
                        <a14:foregroundMark x1="40930" y1="58279" x2="50581" y2="56656"/>
                        <a14:foregroundMark x1="40349" y1="57468" x2="46047" y2="57143"/>
                        <a14:foregroundMark x1="39767" y1="57792" x2="42558" y2="56656"/>
                        <a14:foregroundMark x1="20814" y1="90584" x2="54070" y2="89935"/>
                        <a14:foregroundMark x1="54070" y1="89935" x2="76628" y2="89935"/>
                        <a14:foregroundMark x1="88953" y1="89448" x2="74535" y2="90909"/>
                        <a14:foregroundMark x1="92209" y1="90097" x2="82442" y2="91396"/>
                        <a14:foregroundMark x1="11395" y1="89773" x2="24186" y2="91396"/>
                        <a14:foregroundMark x1="6860" y1="90260" x2="19767" y2="90747"/>
                        <a14:foregroundMark x1="93953" y1="90260" x2="88140" y2="90422"/>
                        <a14:foregroundMark x1="63837" y1="36364" x2="70698" y2="36688"/>
                        <a14:foregroundMark x1="67326" y1="35552" x2="71163" y2="39935"/>
                        <a14:backgroundMark x1="58256" y1="34903" x2="57558" y2="37175"/>
                        <a14:backgroundMark x1="54302" y1="79870" x2="54884" y2="82955"/>
                        <a14:backgroundMark x1="56977" y1="37987" x2="56977" y2="37987"/>
                        <a14:backgroundMark x1="49070" y1="40909" x2="49070" y2="40909"/>
                        <a14:backgroundMark x1="70814" y1="39935" x2="70814" y2="39935"/>
                        <a14:backgroundMark x1="70930" y1="41558" x2="71047" y2="384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683" y="-7771"/>
            <a:ext cx="2224158" cy="159311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362428A-E79C-6B82-A9A4-4B0B32F0FB54}"/>
              </a:ext>
            </a:extLst>
          </p:cNvPr>
          <p:cNvSpPr txBox="1"/>
          <p:nvPr/>
        </p:nvSpPr>
        <p:spPr>
          <a:xfrm>
            <a:off x="7432880" y="431190"/>
            <a:ext cx="1730664" cy="584775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arbeiten</a:t>
            </a:r>
            <a:endParaRPr lang="en-US" sz="32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pic>
        <p:nvPicPr>
          <p:cNvPr id="1028" name="Picture 4" descr="1,870 Wake Up Early Stock Vector Illustration and Royalty Free Wake Up  Early Clipart">
            <a:extLst>
              <a:ext uri="{FF2B5EF4-FFF2-40B4-BE49-F238E27FC236}">
                <a16:creationId xmlns:a16="http://schemas.microsoft.com/office/drawing/2014/main" id="{C1FBA594-A62F-8B50-3261-E69400DEB6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000" b="94222" l="10000" r="90000">
                        <a14:foregroundMark x1="64444" y1="8000" x2="75778" y2="23778"/>
                        <a14:foregroundMark x1="38667" y1="94222" x2="58000" y2="84444"/>
                        <a14:foregroundMark x1="58000" y1="84444" x2="70667" y2="82444"/>
                        <a14:foregroundMark x1="70667" y1="82444" x2="70667" y2="82444"/>
                        <a14:foregroundMark x1="47111" y1="79556" x2="40889" y2="66000"/>
                        <a14:foregroundMark x1="40889" y1="66000" x2="32000" y2="58444"/>
                        <a14:foregroundMark x1="32000" y1="58444" x2="29556" y2="58222"/>
                        <a14:foregroundMark x1="32667" y1="65111" x2="38222" y2="70000"/>
                        <a14:foregroundMark x1="35778" y1="32889" x2="35778" y2="32889"/>
                        <a14:foregroundMark x1="28667" y1="35556" x2="28667" y2="36222"/>
                        <a14:foregroundMark x1="36222" y1="36667" x2="36222" y2="36667"/>
                        <a14:foregroundMark x1="37778" y1="41333" x2="39333" y2="42000"/>
                        <a14:foregroundMark x1="32000" y1="46000" x2="32889" y2="39556"/>
                        <a14:foregroundMark x1="28889" y1="33333" x2="28889" y2="33333"/>
                        <a14:foregroundMark x1="30889" y1="30667" x2="30889" y2="30667"/>
                        <a14:foregroundMark x1="26000" y1="41333" x2="26000" y2="41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4598" y="0"/>
            <a:ext cx="1572749" cy="157274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F0C0643-0BCC-95B3-B4B5-B259BBB7B0C4}"/>
              </a:ext>
            </a:extLst>
          </p:cNvPr>
          <p:cNvSpPr txBox="1"/>
          <p:nvPr/>
        </p:nvSpPr>
        <p:spPr>
          <a:xfrm>
            <a:off x="10267449" y="960883"/>
            <a:ext cx="1894293" cy="584775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aufstehen</a:t>
            </a:r>
            <a:endParaRPr lang="en-US" sz="32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11F1262-D9B8-678F-2661-5F05511CA50D}"/>
              </a:ext>
            </a:extLst>
          </p:cNvPr>
          <p:cNvSpPr txBox="1"/>
          <p:nvPr/>
        </p:nvSpPr>
        <p:spPr>
          <a:xfrm>
            <a:off x="9495137" y="2013989"/>
            <a:ext cx="2224901" cy="584775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frühstücken</a:t>
            </a:r>
            <a:endParaRPr lang="en-US" sz="32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pic>
        <p:nvPicPr>
          <p:cNvPr id="1032" name="Picture 8" descr="Premium Vector | Barista making coffee in cafe illustration | Coffee  vector, How to make coffee, Coffee illustration">
            <a:extLst>
              <a:ext uri="{FF2B5EF4-FFF2-40B4-BE49-F238E27FC236}">
                <a16:creationId xmlns:a16="http://schemas.microsoft.com/office/drawing/2014/main" id="{921C3D47-579D-0B93-2CB0-C0EA3C2412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524" b="89984" l="9585" r="92652">
                        <a14:foregroundMark x1="9744" y1="68309" x2="20767" y2="73892"/>
                        <a14:foregroundMark x1="90415" y1="64204" x2="72684" y2="71429"/>
                        <a14:foregroundMark x1="72684" y1="71429" x2="68850" y2="75369"/>
                        <a14:foregroundMark x1="74441" y1="65517" x2="74920" y2="71921"/>
                        <a14:foregroundMark x1="74601" y1="64860" x2="80351" y2="65025"/>
                        <a14:foregroundMark x1="73323" y1="50411" x2="81789" y2="70443"/>
                        <a14:foregroundMark x1="84185" y1="59770" x2="89936" y2="47619"/>
                        <a14:foregroundMark x1="89936" y1="47619" x2="80990" y2="43514"/>
                        <a14:foregroundMark x1="80990" y1="43514" x2="80351" y2="43842"/>
                        <a14:foregroundMark x1="88818" y1="48440" x2="92652" y2="60591"/>
                        <a14:foregroundMark x1="92652" y1="60591" x2="90415" y2="62233"/>
                        <a14:backgroundMark x1="61821" y1="21511" x2="70767" y2="24466"/>
                        <a14:backgroundMark x1="70767" y1="24466" x2="74441" y2="24138"/>
                        <a14:backgroundMark x1="59744" y1="17406" x2="64058" y2="208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9344" y="2934311"/>
            <a:ext cx="2473022" cy="2405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E4AB697-88C2-9111-BD6A-D73DDD9AF70D}"/>
              </a:ext>
            </a:extLst>
          </p:cNvPr>
          <p:cNvSpPr txBox="1"/>
          <p:nvPr/>
        </p:nvSpPr>
        <p:spPr>
          <a:xfrm>
            <a:off x="7908676" y="4888244"/>
            <a:ext cx="1508280" cy="584775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kochen</a:t>
            </a:r>
            <a:endParaRPr lang="en-US" sz="32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2393071-57E8-828F-DB80-8A1E2F9CF898}"/>
              </a:ext>
            </a:extLst>
          </p:cNvPr>
          <p:cNvSpPr txBox="1"/>
          <p:nvPr/>
        </p:nvSpPr>
        <p:spPr>
          <a:xfrm>
            <a:off x="6986369" y="4498889"/>
            <a:ext cx="2224901" cy="70788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Kaffee</a:t>
            </a:r>
            <a:endParaRPr lang="en-US" sz="4000" b="1" dirty="0">
              <a:ln>
                <a:solidFill>
                  <a:sysClr val="windowText" lastClr="000000"/>
                </a:solidFill>
              </a:ln>
              <a:solidFill>
                <a:srgbClr val="0070C0"/>
              </a:solidFill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pic>
        <p:nvPicPr>
          <p:cNvPr id="1034" name="Picture 10" descr="Reading Newspaper clipart png - Clipart World">
            <a:extLst>
              <a:ext uri="{FF2B5EF4-FFF2-40B4-BE49-F238E27FC236}">
                <a16:creationId xmlns:a16="http://schemas.microsoft.com/office/drawing/2014/main" id="{89B21C01-8E09-9BFE-3B45-08F5C0FD3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080" b="91909" l="5014" r="94847">
                        <a14:foregroundMark x1="40947" y1="13780" x2="46797" y2="7332"/>
                        <a14:foregroundMark x1="46797" y1="7332" x2="56546" y2="13527"/>
                        <a14:foregroundMark x1="56546" y1="13527" x2="56825" y2="15044"/>
                        <a14:foregroundMark x1="5014" y1="51075" x2="8496" y2="47155"/>
                        <a14:foregroundMark x1="90808" y1="46650" x2="94847" y2="49305"/>
                        <a14:foregroundMark x1="48050" y1="91909" x2="65877" y2="91403"/>
                        <a14:backgroundMark x1="16435" y1="35904" x2="16435" y2="35904"/>
                        <a14:backgroundMark x1="82312" y1="36030" x2="82312" y2="36030"/>
                        <a14:backgroundMark x1="82591" y1="43236" x2="82591" y2="43236"/>
                        <a14:backgroundMark x1="82033" y1="50442" x2="82033" y2="50442"/>
                        <a14:backgroundMark x1="16435" y1="50948" x2="16435" y2="50948"/>
                        <a14:backgroundMark x1="17688" y1="44248" x2="17688" y2="442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4266" y="2642986"/>
            <a:ext cx="1907665" cy="2101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Breakfast Stock Illustrations – 475,454 Breakfast Stock Illustrations,  Vectors &amp; Clipart - Dreamstime">
            <a:extLst>
              <a:ext uri="{FF2B5EF4-FFF2-40B4-BE49-F238E27FC236}">
                <a16:creationId xmlns:a16="http://schemas.microsoft.com/office/drawing/2014/main" id="{76490417-50CB-7DAF-AB69-79D0C190BA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229" b="94215" l="6250" r="94625">
                        <a14:foregroundMark x1="46250" y1="9366" x2="58375" y2="9229"/>
                        <a14:foregroundMark x1="58375" y1="9229" x2="64250" y2="11570"/>
                        <a14:foregroundMark x1="54000" y1="29063" x2="54375" y2="37603"/>
                        <a14:foregroundMark x1="54375" y1="37603" x2="42625" y2="34573"/>
                        <a14:foregroundMark x1="42625" y1="34573" x2="42625" y2="27548"/>
                        <a14:foregroundMark x1="42625" y1="27548" x2="43000" y2="27548"/>
                        <a14:foregroundMark x1="52750" y1="30854" x2="56750" y2="25069"/>
                        <a14:foregroundMark x1="56750" y1="25069" x2="52500" y2="28512"/>
                        <a14:foregroundMark x1="73500" y1="41322" x2="80375" y2="41322"/>
                        <a14:foregroundMark x1="80375" y1="41322" x2="73625" y2="41047"/>
                        <a14:foregroundMark x1="73625" y1="41047" x2="74625" y2="48209"/>
                        <a14:foregroundMark x1="74625" y1="48209" x2="79875" y2="52479"/>
                        <a14:foregroundMark x1="79875" y1="52479" x2="81500" y2="44766"/>
                        <a14:foregroundMark x1="81500" y1="44766" x2="80125" y2="39669"/>
                        <a14:foregroundMark x1="74250" y1="41185" x2="81875" y2="40909"/>
                        <a14:foregroundMark x1="81875" y1="40909" x2="74375" y2="40496"/>
                        <a14:foregroundMark x1="74375" y1="40496" x2="74375" y2="40083"/>
                        <a14:foregroundMark x1="73250" y1="47658" x2="78000" y2="52342"/>
                        <a14:foregroundMark x1="78000" y1="52342" x2="81625" y2="51928"/>
                        <a14:foregroundMark x1="77875" y1="53030" x2="74250" y2="46970"/>
                        <a14:foregroundMark x1="74250" y1="46970" x2="74500" y2="46006"/>
                        <a14:foregroundMark x1="62000" y1="72727" x2="40125" y2="74793"/>
                        <a14:foregroundMark x1="40125" y1="74793" x2="48375" y2="79201"/>
                        <a14:foregroundMark x1="48375" y1="79201" x2="61750" y2="77961"/>
                        <a14:foregroundMark x1="61750" y1="77961" x2="60250" y2="73278"/>
                        <a14:foregroundMark x1="75750" y1="74518" x2="79375" y2="80303"/>
                        <a14:foregroundMark x1="79375" y1="80303" x2="76250" y2="76860"/>
                        <a14:foregroundMark x1="62625" y1="72865" x2="62375" y2="79890"/>
                        <a14:foregroundMark x1="62375" y1="79890" x2="42750" y2="81818"/>
                        <a14:foregroundMark x1="42750" y1="81818" x2="36500" y2="79477"/>
                        <a14:foregroundMark x1="36500" y1="79477" x2="40000" y2="72314"/>
                        <a14:foregroundMark x1="40000" y1="72314" x2="49875" y2="69559"/>
                        <a14:foregroundMark x1="49875" y1="69559" x2="57500" y2="70110"/>
                        <a14:foregroundMark x1="57500" y1="70110" x2="64125" y2="73140"/>
                        <a14:foregroundMark x1="64125" y1="73140" x2="64375" y2="76860"/>
                        <a14:foregroundMark x1="33000" y1="73140" x2="42375" y2="78099"/>
                        <a14:foregroundMark x1="42375" y1="78099" x2="45500" y2="78650"/>
                        <a14:foregroundMark x1="32000" y1="74656" x2="41750" y2="79339"/>
                        <a14:foregroundMark x1="39375" y1="74931" x2="61875" y2="76997"/>
                        <a14:foregroundMark x1="61875" y1="76997" x2="53000" y2="76722"/>
                        <a14:foregroundMark x1="53000" y1="76722" x2="60000" y2="75758"/>
                        <a14:foregroundMark x1="60000" y1="75758" x2="64750" y2="68733"/>
                        <a14:foregroundMark x1="64750" y1="68733" x2="65125" y2="77824"/>
                        <a14:foregroundMark x1="65125" y1="77824" x2="63875" y2="79063"/>
                        <a14:foregroundMark x1="63625" y1="71763" x2="66500" y2="78788"/>
                        <a14:foregroundMark x1="66500" y1="78788" x2="60375" y2="78099"/>
                        <a14:foregroundMark x1="65875" y1="71074" x2="65750" y2="77686"/>
                        <a14:foregroundMark x1="67000" y1="75895" x2="67000" y2="75895"/>
                        <a14:foregroundMark x1="66875" y1="75344" x2="66875" y2="75344"/>
                        <a14:foregroundMark x1="67625" y1="72727" x2="67625" y2="72727"/>
                        <a14:foregroundMark x1="67750" y1="72590" x2="67750" y2="72590"/>
                        <a14:foregroundMark x1="68000" y1="72452" x2="68000" y2="72452"/>
                        <a14:foregroundMark x1="67625" y1="71901" x2="67625" y2="71901"/>
                        <a14:foregroundMark x1="66000" y1="71350" x2="66000" y2="71350"/>
                        <a14:foregroundMark x1="64875" y1="70661" x2="64875" y2="70661"/>
                        <a14:foregroundMark x1="64875" y1="70661" x2="64875" y2="70661"/>
                        <a14:foregroundMark x1="65750" y1="70661" x2="65750" y2="70661"/>
                        <a14:foregroundMark x1="66250" y1="70937" x2="66250" y2="70937"/>
                        <a14:foregroundMark x1="67125" y1="71212" x2="67500" y2="71350"/>
                        <a14:foregroundMark x1="20750" y1="80441" x2="20750" y2="80441"/>
                        <a14:foregroundMark x1="20750" y1="80579" x2="20750" y2="80579"/>
                        <a14:foregroundMark x1="22875" y1="74793" x2="23625" y2="74793"/>
                        <a14:foregroundMark x1="23250" y1="72727" x2="23250" y2="72727"/>
                        <a14:foregroundMark x1="21750" y1="70799" x2="21750" y2="70799"/>
                        <a14:foregroundMark x1="20250" y1="70661" x2="19125" y2="71625"/>
                        <a14:foregroundMark x1="17125" y1="72452" x2="17000" y2="73003"/>
                        <a14:foregroundMark x1="16750" y1="74793" x2="16875" y2="75758"/>
                        <a14:foregroundMark x1="17000" y1="76997" x2="17000" y2="78512"/>
                        <a14:foregroundMark x1="17000" y1="78926" x2="17000" y2="79614"/>
                        <a14:foregroundMark x1="17250" y1="80716" x2="17750" y2="81267"/>
                        <a14:foregroundMark x1="17625" y1="81956" x2="17500" y2="82507"/>
                        <a14:foregroundMark x1="13750" y1="86639" x2="13750" y2="86639"/>
                        <a14:foregroundMark x1="15000" y1="86777" x2="16750" y2="87190"/>
                        <a14:foregroundMark x1="27750" y1="86639" x2="30125" y2="86639"/>
                        <a14:foregroundMark x1="40250" y1="86777" x2="42000" y2="87328"/>
                        <a14:foregroundMark x1="51750" y1="88430" x2="54625" y2="88981"/>
                        <a14:foregroundMark x1="61375" y1="88843" x2="64375" y2="88843"/>
                        <a14:foregroundMark x1="75375" y1="88843" x2="79125" y2="89394"/>
                        <a14:foregroundMark x1="85125" y1="89118" x2="85125" y2="89118"/>
                        <a14:foregroundMark x1="87500" y1="90220" x2="35750" y2="92424"/>
                        <a14:foregroundMark x1="35750" y1="92424" x2="27125" y2="89945"/>
                        <a14:foregroundMark x1="27125" y1="89945" x2="77750" y2="83471"/>
                        <a14:foregroundMark x1="7000" y1="92837" x2="16500" y2="93388"/>
                        <a14:foregroundMark x1="16500" y1="93388" x2="44625" y2="92837"/>
                        <a14:foregroundMark x1="6250" y1="91598" x2="12500" y2="91736"/>
                        <a14:foregroundMark x1="16500" y1="66529" x2="22000" y2="66529"/>
                        <a14:foregroundMark x1="11000" y1="78926" x2="15125" y2="79477"/>
                        <a14:foregroundMark x1="14375" y1="76584" x2="23125" y2="77548"/>
                        <a14:foregroundMark x1="23125" y1="77548" x2="26250" y2="76309"/>
                        <a14:foregroundMark x1="92500" y1="89807" x2="94625" y2="94215"/>
                        <a14:foregroundMark x1="38000" y1="67493" x2="44875" y2="68320"/>
                        <a14:foregroundMark x1="35375" y1="69697" x2="41375" y2="68733"/>
                        <a14:foregroundMark x1="35375" y1="68457" x2="41500" y2="71074"/>
                        <a14:foregroundMark x1="41500" y1="71074" x2="41500" y2="710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8061" y="1362358"/>
            <a:ext cx="1581602" cy="143540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B791427-C4FD-3BA4-70C0-20F388FF7EFD}"/>
              </a:ext>
            </a:extLst>
          </p:cNvPr>
          <p:cNvSpPr txBox="1"/>
          <p:nvPr/>
        </p:nvSpPr>
        <p:spPr>
          <a:xfrm>
            <a:off x="8805048" y="3575306"/>
            <a:ext cx="1126078" cy="584775"/>
          </a:xfrm>
          <a:prstGeom prst="rect">
            <a:avLst/>
          </a:prstGeom>
          <a:solidFill>
            <a:srgbClr val="F2508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lesen</a:t>
            </a:r>
            <a:endParaRPr lang="en-US" sz="32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3AD648E-FA06-1992-36FF-ECA8032E0A3E}"/>
              </a:ext>
            </a:extLst>
          </p:cNvPr>
          <p:cNvSpPr txBox="1"/>
          <p:nvPr/>
        </p:nvSpPr>
        <p:spPr>
          <a:xfrm>
            <a:off x="8541588" y="3069233"/>
            <a:ext cx="2224901" cy="70788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n>
                  <a:solidFill>
                    <a:sysClr val="windowText" lastClr="000000"/>
                  </a:solidFill>
                </a:ln>
                <a:solidFill>
                  <a:srgbClr val="F25082"/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Zeitung</a:t>
            </a:r>
          </a:p>
        </p:txBody>
      </p:sp>
      <p:pic>
        <p:nvPicPr>
          <p:cNvPr id="1038" name="Picture 14" descr="Stack Of Books Vector Clip Art - Book Clipart Transparent Background, HD  Png Download , Transparent Png Image - PNGitem">
            <a:extLst>
              <a:ext uri="{FF2B5EF4-FFF2-40B4-BE49-F238E27FC236}">
                <a16:creationId xmlns:a16="http://schemas.microsoft.com/office/drawing/2014/main" id="{F3A3A4B9-23F8-6F97-E948-DA2E28A58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8453" b="89928" l="10000" r="90000">
                        <a14:foregroundMark x1="49767" y1="8633" x2="57093" y2="10791"/>
                        <a14:foregroundMark x1="52791" y1="89568" x2="60581" y2="89928"/>
                        <a14:foregroundMark x1="60581" y1="89928" x2="65000" y2="859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0731" y="3745647"/>
            <a:ext cx="1461763" cy="94504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8596F31-A101-24D4-D303-A1D55F413B62}"/>
              </a:ext>
            </a:extLst>
          </p:cNvPr>
          <p:cNvSpPr txBox="1"/>
          <p:nvPr/>
        </p:nvSpPr>
        <p:spPr>
          <a:xfrm>
            <a:off x="7874276" y="3890731"/>
            <a:ext cx="2224901" cy="70788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Bücher</a:t>
            </a:r>
            <a:endParaRPr lang="en-US" sz="4000" b="1" dirty="0">
              <a:ln>
                <a:solidFill>
                  <a:sysClr val="windowText" lastClr="000000"/>
                </a:solidFill>
              </a:ln>
              <a:solidFill>
                <a:srgbClr val="FFC000"/>
              </a:solidFill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pic>
        <p:nvPicPr>
          <p:cNvPr id="1040" name="Picture 16" descr="5,748 Boy Writing Illustrations &amp; Clip Art - iStock">
            <a:extLst>
              <a:ext uri="{FF2B5EF4-FFF2-40B4-BE49-F238E27FC236}">
                <a16:creationId xmlns:a16="http://schemas.microsoft.com/office/drawing/2014/main" id="{11BFD46E-4A52-4F5B-517D-FF7567EA2B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471" b="96569" l="1803" r="98197">
                        <a14:foregroundMark x1="42787" y1="7353" x2="57213" y2="9150"/>
                        <a14:foregroundMark x1="54426" y1="1471" x2="54426" y2="10131"/>
                        <a14:foregroundMark x1="47049" y1="24673" x2="52787" y2="27288"/>
                        <a14:foregroundMark x1="34426" y1="28922" x2="41967" y2="34314"/>
                        <a14:foregroundMark x1="18525" y1="74510" x2="55246" y2="84150"/>
                        <a14:foregroundMark x1="55246" y1="84150" x2="74426" y2="76471"/>
                        <a14:foregroundMark x1="74426" y1="76471" x2="51475" y2="69608"/>
                        <a14:foregroundMark x1="51475" y1="69608" x2="26557" y2="70425"/>
                        <a14:foregroundMark x1="26557" y1="70425" x2="19180" y2="75980"/>
                        <a14:foregroundMark x1="19180" y1="75980" x2="21639" y2="75654"/>
                        <a14:foregroundMark x1="17869" y1="67484" x2="67213" y2="64542"/>
                        <a14:foregroundMark x1="67213" y1="64542" x2="77049" y2="78758"/>
                        <a14:foregroundMark x1="77049" y1="78758" x2="61475" y2="93791"/>
                        <a14:foregroundMark x1="61475" y1="93791" x2="35246" y2="91993"/>
                        <a14:foregroundMark x1="35246" y1="91993" x2="19672" y2="80229"/>
                        <a14:foregroundMark x1="19672" y1="80229" x2="18361" y2="69444"/>
                        <a14:foregroundMark x1="18361" y1="69444" x2="19508" y2="66503"/>
                        <a14:foregroundMark x1="71475" y1="65686" x2="79180" y2="69771"/>
                        <a14:foregroundMark x1="79180" y1="69771" x2="85738" y2="81863"/>
                        <a14:foregroundMark x1="85738" y1="81863" x2="65902" y2="93464"/>
                        <a14:foregroundMark x1="65902" y1="93464" x2="39016" y2="95588"/>
                        <a14:foregroundMark x1="39016" y1="95588" x2="23115" y2="87418"/>
                        <a14:foregroundMark x1="23115" y1="87418" x2="12131" y2="76961"/>
                        <a14:foregroundMark x1="12131" y1="76961" x2="36230" y2="67810"/>
                        <a14:foregroundMark x1="36230" y1="67810" x2="64262" y2="66503"/>
                        <a14:foregroundMark x1="64262" y1="66503" x2="76885" y2="66503"/>
                        <a14:foregroundMark x1="70328" y1="65196" x2="90984" y2="73529"/>
                        <a14:foregroundMark x1="90984" y1="73529" x2="89836" y2="87418"/>
                        <a14:foregroundMark x1="89836" y1="87418" x2="74918" y2="93954"/>
                        <a14:foregroundMark x1="74918" y1="93954" x2="32787" y2="95588"/>
                        <a14:foregroundMark x1="32787" y1="95588" x2="15574" y2="91176"/>
                        <a14:foregroundMark x1="15574" y1="91176" x2="8033" y2="82190"/>
                        <a14:foregroundMark x1="8033" y1="82190" x2="14262" y2="71895"/>
                        <a14:foregroundMark x1="14262" y1="71895" x2="67377" y2="67157"/>
                        <a14:foregroundMark x1="67377" y1="67157" x2="71803" y2="65196"/>
                        <a14:foregroundMark x1="24918" y1="65196" x2="9836" y2="71078"/>
                        <a14:foregroundMark x1="9836" y1="71078" x2="6557" y2="78922"/>
                        <a14:foregroundMark x1="6557" y1="78922" x2="15574" y2="89379"/>
                        <a14:foregroundMark x1="15574" y1="89379" x2="54098" y2="98203"/>
                        <a14:foregroundMark x1="54098" y1="98203" x2="69344" y2="96732"/>
                        <a14:foregroundMark x1="69344" y1="96732" x2="71967" y2="84804"/>
                        <a14:foregroundMark x1="71967" y1="84804" x2="52295" y2="74183"/>
                        <a14:foregroundMark x1="52295" y1="74183" x2="20328" y2="66340"/>
                        <a14:foregroundMark x1="2131" y1="73529" x2="9180" y2="83660"/>
                        <a14:foregroundMark x1="9180" y1="83660" x2="32623" y2="85458"/>
                        <a14:foregroundMark x1="32623" y1="85458" x2="27869" y2="77778"/>
                        <a14:foregroundMark x1="27869" y1="77778" x2="14426" y2="72059"/>
                        <a14:foregroundMark x1="14426" y1="72059" x2="5082" y2="72222"/>
                        <a14:foregroundMark x1="5082" y1="72222" x2="3115" y2="75000"/>
                        <a14:foregroundMark x1="87049" y1="69281" x2="94918" y2="74510"/>
                        <a14:foregroundMark x1="94918" y1="74510" x2="95410" y2="83497"/>
                        <a14:foregroundMark x1="95410" y1="83497" x2="90656" y2="91503"/>
                        <a14:foregroundMark x1="90656" y1="91503" x2="80328" y2="95752"/>
                        <a14:foregroundMark x1="80328" y1="95752" x2="70984" y2="93954"/>
                        <a14:foregroundMark x1="70984" y1="93954" x2="71475" y2="81536"/>
                        <a14:foregroundMark x1="71475" y1="81536" x2="80000" y2="73039"/>
                        <a14:foregroundMark x1="80000" y1="73039" x2="87377" y2="68954"/>
                        <a14:foregroundMark x1="87377" y1="68954" x2="88525" y2="68954"/>
                        <a14:foregroundMark x1="90164" y1="70915" x2="95902" y2="79739"/>
                        <a14:foregroundMark x1="95902" y1="79739" x2="93279" y2="87745"/>
                        <a14:foregroundMark x1="93279" y1="87745" x2="88689" y2="75817"/>
                        <a14:foregroundMark x1="88689" y1="75817" x2="90492" y2="70915"/>
                        <a14:foregroundMark x1="93607" y1="71078" x2="98197" y2="78758"/>
                        <a14:foregroundMark x1="98197" y1="78758" x2="95082" y2="72386"/>
                        <a14:foregroundMark x1="84098" y1="87745" x2="72295" y2="86928"/>
                        <a14:foregroundMark x1="72295" y1="86928" x2="61639" y2="79085"/>
                        <a14:foregroundMark x1="61639" y1="79085" x2="53934" y2="86765"/>
                        <a14:foregroundMark x1="53934" y1="86765" x2="32459" y2="82516"/>
                        <a14:foregroundMark x1="32459" y1="82516" x2="23607" y2="78105"/>
                        <a14:foregroundMark x1="23607" y1="78105" x2="5574" y2="81373"/>
                        <a14:foregroundMark x1="5574" y1="81373" x2="66721" y2="89216"/>
                        <a14:foregroundMark x1="1803" y1="77941" x2="17869" y2="89052"/>
                        <a14:foregroundMark x1="17869" y1="89052" x2="19180" y2="89379"/>
                        <a14:foregroundMark x1="48033" y1="77614" x2="58525" y2="79902"/>
                        <a14:foregroundMark x1="58525" y1="79902" x2="57541" y2="80556"/>
                        <a14:foregroundMark x1="51967" y1="78758" x2="47869" y2="79085"/>
                        <a14:foregroundMark x1="48361" y1="81536" x2="50820" y2="80882"/>
                        <a14:foregroundMark x1="50820" y1="79739" x2="50820" y2="79739"/>
                        <a14:foregroundMark x1="50820" y1="79575" x2="51311" y2="795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7428" y="5009912"/>
            <a:ext cx="1512744" cy="151770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5E65555B-65D9-4ABF-0FE6-FB2E1E869499}"/>
              </a:ext>
            </a:extLst>
          </p:cNvPr>
          <p:cNvSpPr txBox="1"/>
          <p:nvPr/>
        </p:nvSpPr>
        <p:spPr>
          <a:xfrm>
            <a:off x="9087314" y="6050668"/>
            <a:ext cx="1598182" cy="584775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machen</a:t>
            </a:r>
            <a:endParaRPr lang="en-US" sz="32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83EBDF4-5D41-445E-6D46-3B6FD7B13F5C}"/>
              </a:ext>
            </a:extLst>
          </p:cNvPr>
          <p:cNvSpPr txBox="1"/>
          <p:nvPr/>
        </p:nvSpPr>
        <p:spPr>
          <a:xfrm>
            <a:off x="7663093" y="5490734"/>
            <a:ext cx="3371817" cy="70788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Hausaufgaben</a:t>
            </a:r>
            <a:endParaRPr lang="en-US" sz="4000" b="1" dirty="0">
              <a:ln>
                <a:solidFill>
                  <a:sysClr val="windowText" lastClr="000000"/>
                </a:solidFill>
              </a:ln>
              <a:solidFill>
                <a:srgbClr val="FFC000"/>
              </a:solidFill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pic>
        <p:nvPicPr>
          <p:cNvPr id="1042" name="Picture 18" descr="262,952 Customer Service Stock Illustrations, Cliparts and Royalty Free  Customer Service Vectors">
            <a:extLst>
              <a:ext uri="{FF2B5EF4-FFF2-40B4-BE49-F238E27FC236}">
                <a16:creationId xmlns:a16="http://schemas.microsoft.com/office/drawing/2014/main" id="{41DBF463-2AA1-3E1F-BD01-8F7B3ACFD5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9309" b="98138" l="6000" r="91778">
                        <a14:foregroundMark x1="36889" y1="46277" x2="37778" y2="73138"/>
                        <a14:foregroundMark x1="33111" y1="56915" x2="36444" y2="71809"/>
                        <a14:foregroundMark x1="26444" y1="48404" x2="33556" y2="44681"/>
                        <a14:foregroundMark x1="22444" y1="87234" x2="87778" y2="84574"/>
                        <a14:foregroundMark x1="87778" y1="84574" x2="91778" y2="84574"/>
                        <a14:foregroundMark x1="83556" y1="85372" x2="70444" y2="95479"/>
                        <a14:foregroundMark x1="70444" y1="95479" x2="20000" y2="93883"/>
                        <a14:foregroundMark x1="20000" y1="93883" x2="22444" y2="76596"/>
                        <a14:foregroundMark x1="22444" y1="76596" x2="25778" y2="70479"/>
                        <a14:foregroundMark x1="7556" y1="89894" x2="21556" y2="96277"/>
                        <a14:foregroundMark x1="21556" y1="96277" x2="67556" y2="98404"/>
                        <a14:foregroundMark x1="67556" y1="98404" x2="91111" y2="97074"/>
                        <a14:foregroundMark x1="35333" y1="47074" x2="34444" y2="78723"/>
                        <a14:foregroundMark x1="65556" y1="88564" x2="69333" y2="88830"/>
                        <a14:foregroundMark x1="6000" y1="90957" x2="16667" y2="96277"/>
                        <a14:foregroundMark x1="16667" y1="96277" x2="22667" y2="962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808107" y="4793255"/>
            <a:ext cx="1990133" cy="1662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FD7945A1-B550-84CB-217B-336903185C93}"/>
              </a:ext>
            </a:extLst>
          </p:cNvPr>
          <p:cNvSpPr txBox="1"/>
          <p:nvPr/>
        </p:nvSpPr>
        <p:spPr>
          <a:xfrm>
            <a:off x="4277579" y="5942842"/>
            <a:ext cx="1889035" cy="584775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schreiben</a:t>
            </a:r>
            <a:endParaRPr lang="en-US" sz="32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5547144-2094-3F03-5729-8A0EF2770681}"/>
              </a:ext>
            </a:extLst>
          </p:cNvPr>
          <p:cNvSpPr txBox="1"/>
          <p:nvPr/>
        </p:nvSpPr>
        <p:spPr>
          <a:xfrm>
            <a:off x="3899385" y="5445989"/>
            <a:ext cx="2224901" cy="70788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E-Mails</a:t>
            </a:r>
          </a:p>
        </p:txBody>
      </p:sp>
      <p:pic>
        <p:nvPicPr>
          <p:cNvPr id="1044" name="Picture 20" descr="Clip Art Free Email Clipart Mail Logo - Email Png Transparent Png  (#1165243) - PinClipart">
            <a:extLst>
              <a:ext uri="{FF2B5EF4-FFF2-40B4-BE49-F238E27FC236}">
                <a16:creationId xmlns:a16="http://schemas.microsoft.com/office/drawing/2014/main" id="{FA07444A-7C28-AA0E-41BA-B3602D8008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6156" b="93023" l="10000" r="90000">
                        <a14:foregroundMark x1="21364" y1="22982" x2="24432" y2="33926"/>
                        <a14:foregroundMark x1="57727" y1="9986" x2="70455" y2="20657"/>
                        <a14:foregroundMark x1="70455" y1="20657" x2="73068" y2="27360"/>
                        <a14:foregroundMark x1="73068" y1="27360" x2="73068" y2="27633"/>
                        <a14:foregroundMark x1="45000" y1="6156" x2="50682" y2="9439"/>
                        <a14:foregroundMark x1="30114" y1="93023" x2="36136" y2="838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6567" y="5036103"/>
            <a:ext cx="674668" cy="56038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Take A Break – Clarabelle">
            <a:extLst>
              <a:ext uri="{FF2B5EF4-FFF2-40B4-BE49-F238E27FC236}">
                <a16:creationId xmlns:a16="http://schemas.microsoft.com/office/drawing/2014/main" id="{6E42D0E3-C670-0D9E-D3DA-B0C7081CD6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10000" b="93000" l="5412" r="97412">
                        <a14:foregroundMark x1="12941" y1="16500" x2="18353" y2="13000"/>
                        <a14:foregroundMark x1="27294" y1="25000" x2="27294" y2="25000"/>
                        <a14:foregroundMark x1="36471" y1="18000" x2="36471" y2="18000"/>
                        <a14:foregroundMark x1="11294" y1="66500" x2="11294" y2="66500"/>
                        <a14:foregroundMark x1="5412" y1="64000" x2="5412" y2="64000"/>
                        <a14:foregroundMark x1="93412" y1="52000" x2="93412" y2="52000"/>
                        <a14:foregroundMark x1="93647" y1="50500" x2="68706" y2="82000"/>
                        <a14:foregroundMark x1="68706" y1="82000" x2="66588" y2="87500"/>
                        <a14:foregroundMark x1="97647" y1="46000" x2="97647" y2="46000"/>
                        <a14:foregroundMark x1="47294" y1="90500" x2="52706" y2="93000"/>
                        <a14:foregroundMark x1="32471" y1="10500" x2="32471" y2="105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2921" y="2282898"/>
            <a:ext cx="2238864" cy="121322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66,349 Learning Clipart Illustrations &amp; Clip Art - iStock">
            <a:extLst>
              <a:ext uri="{FF2B5EF4-FFF2-40B4-BE49-F238E27FC236}">
                <a16:creationId xmlns:a16="http://schemas.microsoft.com/office/drawing/2014/main" id="{3953BAC7-EEDF-3509-A66C-31E4C61699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4596" b="93566" l="4902" r="93301">
                        <a14:foregroundMark x1="66340" y1="13235" x2="76144" y2="19485"/>
                        <a14:foregroundMark x1="76144" y1="19485" x2="80719" y2="39706"/>
                        <a14:foregroundMark x1="80719" y1="39706" x2="66993" y2="34191"/>
                        <a14:foregroundMark x1="66993" y1="34191" x2="66993" y2="17463"/>
                        <a14:foregroundMark x1="66993" y1="17463" x2="71242" y2="13971"/>
                        <a14:foregroundMark x1="57516" y1="10294" x2="82680" y2="20772"/>
                        <a14:foregroundMark x1="82680" y1="20772" x2="87418" y2="36213"/>
                        <a14:foregroundMark x1="87418" y1="36213" x2="86111" y2="53309"/>
                        <a14:foregroundMark x1="86111" y1="53309" x2="65850" y2="46507"/>
                        <a14:foregroundMark x1="65850" y1="46507" x2="58497" y2="34191"/>
                        <a14:foregroundMark x1="58497" y1="34191" x2="58007" y2="9926"/>
                        <a14:foregroundMark x1="50817" y1="9007" x2="50654" y2="38419"/>
                        <a14:foregroundMark x1="50654" y1="38419" x2="67157" y2="49816"/>
                        <a14:foregroundMark x1="67157" y1="49816" x2="68954" y2="60846"/>
                        <a14:foregroundMark x1="68954" y1="60846" x2="89216" y2="67647"/>
                        <a14:foregroundMark x1="89216" y1="67647" x2="70588" y2="52206"/>
                        <a14:foregroundMark x1="70588" y1="52206" x2="68137" y2="47243"/>
                        <a14:foregroundMark x1="49510" y1="4963" x2="72222" y2="17096"/>
                        <a14:foregroundMark x1="91830" y1="17647" x2="90686" y2="53676"/>
                        <a14:foregroundMark x1="89216" y1="25000" x2="86601" y2="33640"/>
                        <a14:foregroundMark x1="82516" y1="62132" x2="93627" y2="67279"/>
                        <a14:foregroundMark x1="93627" y1="67279" x2="85294" y2="69669"/>
                        <a14:foregroundMark x1="85294" y1="69669" x2="61765" y2="55147"/>
                        <a14:foregroundMark x1="61765" y1="55147" x2="53105" y2="53860"/>
                        <a14:foregroundMark x1="53105" y1="53860" x2="76961" y2="64338"/>
                        <a14:foregroundMark x1="76961" y1="64338" x2="88889" y2="63971"/>
                        <a14:foregroundMark x1="34804" y1="57353" x2="40523" y2="56250"/>
                        <a14:foregroundMark x1="59804" y1="62868" x2="43791" y2="56801"/>
                        <a14:foregroundMark x1="43791" y1="56801" x2="46242" y2="60846"/>
                        <a14:foregroundMark x1="44118" y1="60478" x2="41340" y2="58272"/>
                        <a14:foregroundMark x1="49183" y1="61581" x2="49837" y2="61397"/>
                        <a14:foregroundMark x1="12092" y1="56250" x2="13562" y2="65809"/>
                        <a14:foregroundMark x1="13562" y1="65809" x2="21405" y2="73529"/>
                        <a14:foregroundMark x1="21405" y1="73529" x2="32190" y2="72978"/>
                        <a14:foregroundMark x1="9804" y1="49632" x2="8987" y2="61949"/>
                        <a14:foregroundMark x1="8987" y1="61949" x2="13889" y2="75184"/>
                        <a14:foregroundMark x1="13889" y1="75184" x2="15523" y2="76287"/>
                        <a14:foregroundMark x1="6373" y1="50368" x2="8333" y2="64522"/>
                        <a14:foregroundMark x1="8333" y1="64522" x2="10294" y2="66544"/>
                        <a14:foregroundMark x1="4902" y1="51287" x2="9314" y2="66360"/>
                        <a14:foregroundMark x1="9314" y1="66360" x2="9641" y2="66912"/>
                        <a14:foregroundMark x1="10294" y1="53493" x2="17810" y2="64890"/>
                        <a14:foregroundMark x1="17810" y1="64890" x2="17810" y2="64890"/>
                        <a14:foregroundMark x1="18627" y1="68382" x2="33497" y2="45956"/>
                        <a14:foregroundMark x1="22712" y1="29412" x2="20588" y2="38603"/>
                        <a14:foregroundMark x1="28105" y1="25919" x2="28105" y2="25919"/>
                        <a14:foregroundMark x1="27941" y1="25919" x2="27941" y2="25919"/>
                        <a14:foregroundMark x1="28268" y1="26103" x2="31209" y2="26103"/>
                        <a14:foregroundMark x1="31699" y1="26103" x2="32680" y2="26103"/>
                        <a14:foregroundMark x1="32680" y1="25919" x2="32680" y2="25919"/>
                        <a14:foregroundMark x1="29902" y1="21140" x2="29902" y2="21140"/>
                        <a14:foregroundMark x1="27778" y1="21691" x2="23529" y2="27022"/>
                        <a14:foregroundMark x1="22549" y1="28493" x2="22549" y2="31618"/>
                        <a14:foregroundMark x1="26144" y1="33272" x2="27614" y2="30882"/>
                        <a14:foregroundMark x1="27288" y1="27941" x2="26797" y2="35478"/>
                        <a14:foregroundMark x1="27124" y1="20037" x2="37255" y2="32169"/>
                        <a14:foregroundMark x1="37255" y1="32169" x2="22876" y2="36213"/>
                        <a14:foregroundMark x1="22876" y1="36213" x2="18137" y2="27022"/>
                        <a14:foregroundMark x1="18137" y1="27022" x2="24510" y2="20037"/>
                        <a14:foregroundMark x1="24510" y1="20037" x2="30065" y2="22059"/>
                        <a14:foregroundMark x1="20098" y1="74449" x2="32190" y2="72426"/>
                        <a14:foregroundMark x1="32190" y1="72426" x2="28922" y2="81801"/>
                        <a14:foregroundMark x1="28922" y1="81801" x2="27614" y2="82904"/>
                        <a14:foregroundMark x1="18954" y1="81250" x2="20098" y2="85846"/>
                        <a14:foregroundMark x1="23039" y1="81066" x2="23039" y2="83456"/>
                        <a14:foregroundMark x1="16667" y1="86765" x2="23366" y2="86213"/>
                        <a14:foregroundMark x1="46242" y1="93566" x2="46242" y2="93566"/>
                        <a14:foregroundMark x1="41667" y1="62684" x2="44118" y2="632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3648" y="4116974"/>
            <a:ext cx="1994233" cy="17726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AA01109E-363F-1217-D4AF-F0F85A7F6730}"/>
              </a:ext>
            </a:extLst>
          </p:cNvPr>
          <p:cNvSpPr txBox="1"/>
          <p:nvPr/>
        </p:nvSpPr>
        <p:spPr>
          <a:xfrm>
            <a:off x="2201119" y="5507544"/>
            <a:ext cx="1365794" cy="584775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lernen</a:t>
            </a:r>
            <a:endParaRPr lang="en-US" sz="32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9D2C234-4609-61E7-6CA4-BB1CB6E4FA9A}"/>
              </a:ext>
            </a:extLst>
          </p:cNvPr>
          <p:cNvSpPr txBox="1"/>
          <p:nvPr/>
        </p:nvSpPr>
        <p:spPr>
          <a:xfrm>
            <a:off x="3936500" y="3130004"/>
            <a:ext cx="2224901" cy="70788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n>
                  <a:solidFill>
                    <a:sysClr val="windowText" lastClr="000000"/>
                  </a:solidFill>
                </a:ln>
                <a:solidFill>
                  <a:srgbClr val="F25082"/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Pause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6A37B0E-9FCF-1FDD-180C-6B28B72D387E}"/>
              </a:ext>
            </a:extLst>
          </p:cNvPr>
          <p:cNvSpPr txBox="1"/>
          <p:nvPr/>
        </p:nvSpPr>
        <p:spPr>
          <a:xfrm>
            <a:off x="4179257" y="3633322"/>
            <a:ext cx="1413721" cy="52322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machen</a:t>
            </a:r>
            <a:endParaRPr lang="en-US" sz="28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pic>
        <p:nvPicPr>
          <p:cNvPr id="40" name="Picture 2" descr="Kindergarten abholen: Bilder, Stockfotos und Vektorgrafiken | Shutterstock">
            <a:extLst>
              <a:ext uri="{FF2B5EF4-FFF2-40B4-BE49-F238E27FC236}">
                <a16:creationId xmlns:a16="http://schemas.microsoft.com/office/drawing/2014/main" id="{EE05A855-35B4-3015-83BE-9EF3FCE986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8929" b="87857" l="2090" r="98806">
                        <a14:foregroundMark x1="8955" y1="21429" x2="7463" y2="27500"/>
                        <a14:foregroundMark x1="4776" y1="22500" x2="4776" y2="26429"/>
                        <a14:foregroundMark x1="2388" y1="43929" x2="10448" y2="42143"/>
                        <a14:foregroundMark x1="3284" y1="53214" x2="14925" y2="52500"/>
                        <a14:foregroundMark x1="14925" y1="52500" x2="15224" y2="52500"/>
                        <a14:foregroundMark x1="16119" y1="73571" x2="16119" y2="73571"/>
                        <a14:foregroundMark x1="13134" y1="73571" x2="13134" y2="73571"/>
                        <a14:foregroundMark x1="16418" y1="86429" x2="16418" y2="86429"/>
                        <a14:foregroundMark x1="13731" y1="82857" x2="13731" y2="82857"/>
                        <a14:foregroundMark x1="34328" y1="88571" x2="34328" y2="88571"/>
                        <a14:foregroundMark x1="36716" y1="87500" x2="36716" y2="87500"/>
                        <a14:foregroundMark x1="36119" y1="81429" x2="36119" y2="81429"/>
                        <a14:foregroundMark x1="33731" y1="82143" x2="33731" y2="82143"/>
                        <a14:foregroundMark x1="34030" y1="85357" x2="34030" y2="85357"/>
                        <a14:foregroundMark x1="40299" y1="77857" x2="40299" y2="77857"/>
                        <a14:foregroundMark x1="71045" y1="50357" x2="97910" y2="51786"/>
                        <a14:foregroundMark x1="88060" y1="33571" x2="88060" y2="33571"/>
                        <a14:foregroundMark x1="91045" y1="33571" x2="91045" y2="33571"/>
                        <a14:foregroundMark x1="95224" y1="33929" x2="98806" y2="33929"/>
                        <a14:foregroundMark x1="91343" y1="35714" x2="96418" y2="36071"/>
                        <a14:foregroundMark x1="5075" y1="33929" x2="13134" y2="37500"/>
                        <a14:foregroundMark x1="36119" y1="73571" x2="36716" y2="77500"/>
                        <a14:foregroundMark x1="66269" y1="22143" x2="66269" y2="22143"/>
                        <a14:foregroundMark x1="67164" y1="21071" x2="67164" y2="210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7824" b="7452"/>
          <a:stretch/>
        </p:blipFill>
        <p:spPr bwMode="auto">
          <a:xfrm>
            <a:off x="5850959" y="1362190"/>
            <a:ext cx="1771707" cy="166772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B8B86E0B-6141-548B-C860-0A6D1415E676}"/>
              </a:ext>
            </a:extLst>
          </p:cNvPr>
          <p:cNvSpPr txBox="1"/>
          <p:nvPr/>
        </p:nvSpPr>
        <p:spPr>
          <a:xfrm>
            <a:off x="6553828" y="2596568"/>
            <a:ext cx="1413721" cy="52322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abholen</a:t>
            </a:r>
            <a:endParaRPr lang="en-US" sz="28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pic>
        <p:nvPicPr>
          <p:cNvPr id="42" name="Picture 2" descr="Shopping clipart download - Clipart World">
            <a:extLst>
              <a:ext uri="{FF2B5EF4-FFF2-40B4-BE49-F238E27FC236}">
                <a16:creationId xmlns:a16="http://schemas.microsoft.com/office/drawing/2014/main" id="{309E47A9-1E6E-A6D0-52F9-8DFB4BE91C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5375" b="96125" l="4857" r="93400">
                        <a14:foregroundMark x1="82690" y1="8750" x2="88294" y2="13375"/>
                        <a14:foregroundMark x1="88294" y1="13375" x2="89539" y2="29500"/>
                        <a14:foregroundMark x1="89539" y1="29500" x2="88418" y2="32750"/>
                        <a14:foregroundMark x1="91283" y1="17750" x2="93524" y2="28500"/>
                        <a14:foregroundMark x1="76961" y1="5375" x2="83935" y2="5375"/>
                        <a14:foregroundMark x1="68867" y1="24625" x2="70486" y2="24875"/>
                        <a14:foregroundMark x1="67372" y1="25750" x2="65255" y2="26500"/>
                        <a14:foregroundMark x1="65131" y1="92625" x2="68493" y2="87750"/>
                        <a14:foregroundMark x1="83437" y1="94125" x2="87422" y2="91875"/>
                        <a14:foregroundMark x1="85181" y1="91250" x2="84558" y2="92000"/>
                        <a14:foregroundMark x1="65504" y1="90500" x2="66750" y2="89625"/>
                        <a14:foregroundMark x1="64633" y1="94125" x2="68120" y2="93125"/>
                        <a14:foregroundMark x1="83437" y1="95875" x2="89290" y2="92750"/>
                        <a14:foregroundMark x1="61644" y1="93500" x2="65131" y2="93750"/>
                        <a14:foregroundMark x1="61021" y1="93375" x2="63885" y2="93875"/>
                        <a14:foregroundMark x1="81694" y1="95750" x2="84184" y2="96125"/>
                        <a14:foregroundMark x1="18057" y1="54875" x2="18057" y2="54875"/>
                        <a14:foregroundMark x1="18306" y1="53750" x2="19801" y2="56500"/>
                        <a14:foregroundMark x1="23786" y1="55500" x2="25280" y2="59250"/>
                        <a14:foregroundMark x1="34496" y1="51875" x2="34994" y2="61125"/>
                        <a14:foregroundMark x1="31133" y1="64625" x2="30511" y2="74875"/>
                        <a14:foregroundMark x1="30511" y1="74875" x2="33250" y2="77375"/>
                        <a14:foregroundMark x1="5106" y1="62000" x2="6102" y2="63500"/>
                        <a14:foregroundMark x1="4857" y1="60375" x2="8095" y2="61500"/>
                        <a14:foregroundMark x1="7721" y1="58875" x2="14197" y2="66125"/>
                        <a14:foregroundMark x1="11457" y1="63000" x2="13699" y2="62750"/>
                        <a14:foregroundMark x1="9963" y1="62375" x2="14819" y2="62000"/>
                        <a14:foregroundMark x1="41719" y1="93500" x2="41719" y2="93500"/>
                        <a14:foregroundMark x1="47945" y1="94500" x2="47945" y2="94500"/>
                        <a14:foregroundMark x1="42466" y1="92000" x2="42466" y2="92000"/>
                        <a14:foregroundMark x1="49066" y1="93125" x2="48941" y2="93125"/>
                        <a14:foregroundMark x1="41469" y1="93125" x2="40971" y2="92750"/>
                        <a14:foregroundMark x1="23039" y1="93000" x2="22914" y2="92625"/>
                        <a14:foregroundMark x1="14446" y1="92375" x2="14819" y2="92750"/>
                        <a14:foregroundMark x1="22291" y1="92750" x2="24035" y2="94125"/>
                        <a14:foregroundMark x1="22914" y1="93000" x2="24159" y2="93375"/>
                        <a14:foregroundMark x1="48194" y1="94125" x2="47572" y2="93375"/>
                        <a14:foregroundMark x1="48568" y1="92750" x2="50311" y2="93500"/>
                        <a14:foregroundMark x1="7223" y1="59125" x2="9963" y2="62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4219" y="141378"/>
            <a:ext cx="1576463" cy="154668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34F625EA-5D35-BC3F-8C9B-C30429E80985}"/>
              </a:ext>
            </a:extLst>
          </p:cNvPr>
          <p:cNvSpPr txBox="1"/>
          <p:nvPr/>
        </p:nvSpPr>
        <p:spPr>
          <a:xfrm>
            <a:off x="3024715" y="602777"/>
            <a:ext cx="1690490" cy="52322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einkaufen</a:t>
            </a:r>
            <a:endParaRPr lang="en-US" sz="28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5C35445-BD6C-1F11-3519-82D785DDD2B9}"/>
              </a:ext>
            </a:extLst>
          </p:cNvPr>
          <p:cNvSpPr txBox="1"/>
          <p:nvPr/>
        </p:nvSpPr>
        <p:spPr>
          <a:xfrm>
            <a:off x="2590665" y="-460306"/>
            <a:ext cx="3201236" cy="1200329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 </a:t>
            </a:r>
          </a:p>
          <a:p>
            <a:pPr algn="ctr"/>
            <a:r>
              <a:rPr lang="en-US" sz="3600" b="1" dirty="0" err="1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Supermarkt</a:t>
            </a:r>
            <a:endParaRPr lang="en-US" sz="3600" b="1" dirty="0">
              <a:ln>
                <a:solidFill>
                  <a:sysClr val="windowText" lastClr="000000"/>
                </a:solidFill>
              </a:ln>
              <a:solidFill>
                <a:srgbClr val="0070C0"/>
              </a:solidFill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06F8C7A-2D20-3765-606D-514D7C60A92B}"/>
              </a:ext>
            </a:extLst>
          </p:cNvPr>
          <p:cNvSpPr txBox="1"/>
          <p:nvPr/>
        </p:nvSpPr>
        <p:spPr>
          <a:xfrm>
            <a:off x="1993092" y="-469685"/>
            <a:ext cx="1402682" cy="1200329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 </a:t>
            </a:r>
          </a:p>
          <a:p>
            <a:pPr algn="ctr"/>
            <a:r>
              <a:rPr lang="en-US" sz="3600" b="1" dirty="0" err="1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im</a:t>
            </a:r>
            <a:endParaRPr lang="en-US" sz="3600" b="1" dirty="0">
              <a:ln>
                <a:solidFill>
                  <a:sysClr val="windowText" lastClr="000000"/>
                </a:solidFill>
              </a:ln>
              <a:solidFill>
                <a:srgbClr val="0070C0"/>
              </a:solidFill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pic>
        <p:nvPicPr>
          <p:cNvPr id="46" name="Picture 32" descr="At home | Baamboozle">
            <a:extLst>
              <a:ext uri="{FF2B5EF4-FFF2-40B4-BE49-F238E27FC236}">
                <a16:creationId xmlns:a16="http://schemas.microsoft.com/office/drawing/2014/main" id="{0220EACC-BF73-93D4-F59C-E9C69A23FB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10000" b="90000" l="10000" r="90000">
                        <a14:backgroundMark x1="14377" y1="36989" x2="17891" y2="65161"/>
                        <a14:backgroundMark x1="17891" y1="65161" x2="18690" y2="67312"/>
                        <a14:backgroundMark x1="36422" y1="31398" x2="49521" y2="42796"/>
                        <a14:backgroundMark x1="49521" y1="42796" x2="49042" y2="49677"/>
                        <a14:backgroundMark x1="64377" y1="19355" x2="79233" y2="18925"/>
                        <a14:backgroundMark x1="79233" y1="18925" x2="82428" y2="20860"/>
                        <a14:backgroundMark x1="50160" y1="61505" x2="42173" y2="65591"/>
                        <a14:backgroundMark x1="42173" y1="65591" x2="39776" y2="65376"/>
                        <a14:backgroundMark x1="28115" y1="70538" x2="28115" y2="705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8055" y="1575128"/>
            <a:ext cx="2397945" cy="17812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40C082ED-91CF-1CD5-327A-A127AF5E4254}"/>
              </a:ext>
            </a:extLst>
          </p:cNvPr>
          <p:cNvSpPr txBox="1"/>
          <p:nvPr/>
        </p:nvSpPr>
        <p:spPr>
          <a:xfrm>
            <a:off x="1849188" y="2487924"/>
            <a:ext cx="1690490" cy="523220"/>
          </a:xfrm>
          <a:prstGeom prst="rect">
            <a:avLst/>
          </a:prstGeom>
          <a:solidFill>
            <a:srgbClr val="F2508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fernsehen</a:t>
            </a:r>
            <a:endParaRPr lang="en-US" sz="28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pic>
        <p:nvPicPr>
          <p:cNvPr id="48" name="Picture 4" descr="110 Child Choosing Toy Illustrations &amp; Clip Art - iStock">
            <a:extLst>
              <a:ext uri="{FF2B5EF4-FFF2-40B4-BE49-F238E27FC236}">
                <a16:creationId xmlns:a16="http://schemas.microsoft.com/office/drawing/2014/main" id="{FC1AF75A-17A2-31C5-EB79-3DE586E50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9804" b="89706" l="5392" r="93301">
                        <a14:foregroundMark x1="10131" y1="57516" x2="8987" y2="68464"/>
                        <a14:foregroundMark x1="8987" y1="68464" x2="19608" y2="75000"/>
                        <a14:foregroundMark x1="19608" y1="75000" x2="42157" y2="69608"/>
                        <a14:foregroundMark x1="42157" y1="69608" x2="40686" y2="55556"/>
                        <a14:foregroundMark x1="40686" y1="55556" x2="48529" y2="61601"/>
                        <a14:foregroundMark x1="42974" y1="49183" x2="41340" y2="58170"/>
                        <a14:foregroundMark x1="41340" y1="58170" x2="75163" y2="54739"/>
                        <a14:foregroundMark x1="75163" y1="54739" x2="87418" y2="55392"/>
                        <a14:foregroundMark x1="87418" y1="55392" x2="88235" y2="45098"/>
                        <a14:foregroundMark x1="88235" y1="45098" x2="89379" y2="46242"/>
                        <a14:foregroundMark x1="92484" y1="47876" x2="93464" y2="53595"/>
                        <a14:foregroundMark x1="82353" y1="58497" x2="77288" y2="67320"/>
                        <a14:foregroundMark x1="77288" y1="67320" x2="63725" y2="71732"/>
                        <a14:foregroundMark x1="63725" y1="71732" x2="45425" y2="62745"/>
                        <a14:foregroundMark x1="45425" y1="62745" x2="31863" y2="61111"/>
                        <a14:foregroundMark x1="31863" y1="61111" x2="39869" y2="54739"/>
                        <a14:foregroundMark x1="39869" y1="54739" x2="51961" y2="60294"/>
                        <a14:foregroundMark x1="51961" y1="60294" x2="43137" y2="70261"/>
                        <a14:foregroundMark x1="43137" y1="70261" x2="43627" y2="66503"/>
                        <a14:foregroundMark x1="38725" y1="51961" x2="50000" y2="51797"/>
                        <a14:foregroundMark x1="50000" y1="51797" x2="52451" y2="53431"/>
                        <a14:foregroundMark x1="5556" y1="60458" x2="5392" y2="69118"/>
                        <a14:foregroundMark x1="20752" y1="87582" x2="20752" y2="87582"/>
                        <a14:foregroundMark x1="36928" y1="87092" x2="44444" y2="85784"/>
                        <a14:foregroundMark x1="49020" y1="84314" x2="57516" y2="81699"/>
                        <a14:foregroundMark x1="57516" y1="81699" x2="69608" y2="82190"/>
                        <a14:foregroundMark x1="69608" y1="82190" x2="66667" y2="80065"/>
                        <a14:foregroundMark x1="55229" y1="89706" x2="55229" y2="89706"/>
                        <a14:foregroundMark x1="17810" y1="86928" x2="23856" y2="87418"/>
                        <a14:foregroundMark x1="34150" y1="57843" x2="48529" y2="66667"/>
                        <a14:foregroundMark x1="48529" y1="66667" x2="50490" y2="700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0335" y="898953"/>
            <a:ext cx="1681064" cy="168106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DC86A179-CC47-A85B-F899-AAFE7A34AA84}"/>
              </a:ext>
            </a:extLst>
          </p:cNvPr>
          <p:cNvSpPr txBox="1"/>
          <p:nvPr/>
        </p:nvSpPr>
        <p:spPr>
          <a:xfrm>
            <a:off x="3467222" y="1712373"/>
            <a:ext cx="1805228" cy="52322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aufräumen</a:t>
            </a:r>
            <a:endParaRPr lang="en-US" sz="28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pic>
        <p:nvPicPr>
          <p:cNvPr id="1050" name="Picture 26" descr="Short Hair Girl Sleeping Clipart, Go To Bed, Clip Art, Sleep Clipart PNG  Transparent Clipart Image and PSD File for Free Download">
            <a:extLst>
              <a:ext uri="{FF2B5EF4-FFF2-40B4-BE49-F238E27FC236}">
                <a16:creationId xmlns:a16="http://schemas.microsoft.com/office/drawing/2014/main" id="{BCECDD74-1AA9-C4FE-ACA9-12D80F5AA7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ackgroundRemoval t="10000" b="90000" l="5000" r="90000">
                        <a14:foregroundMark x1="32344" y1="38750" x2="34063" y2="44375"/>
                        <a14:foregroundMark x1="24531" y1="39219" x2="27656" y2="44375"/>
                        <a14:foregroundMark x1="9688" y1="53438" x2="12812" y2="63281"/>
                        <a14:foregroundMark x1="12812" y1="63281" x2="13125" y2="63750"/>
                        <a14:foregroundMark x1="5000" y1="88125" x2="10156" y2="78281"/>
                        <a14:foregroundMark x1="78594" y1="57813" x2="78750" y2="73594"/>
                        <a14:foregroundMark x1="78750" y1="73594" x2="72813" y2="66719"/>
                        <a14:foregroundMark x1="72813" y1="66719" x2="79531" y2="56875"/>
                        <a14:foregroundMark x1="79531" y1="56875" x2="80938" y2="56406"/>
                        <a14:foregroundMark x1="44375" y1="31250" x2="44375" y2="31250"/>
                        <a14:foregroundMark x1="44375" y1="29219" x2="44375" y2="29219"/>
                        <a14:foregroundMark x1="41563" y1="28906" x2="44844" y2="28906"/>
                        <a14:foregroundMark x1="40313" y1="19219" x2="43438" y2="19063"/>
                        <a14:foregroundMark x1="47656" y1="37031" x2="47656" y2="37031"/>
                        <a14:foregroundMark x1="25000" y1="38281" x2="22188" y2="451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174" y="-320502"/>
            <a:ext cx="1752308" cy="1752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F94AED2B-EE6A-0CE0-5A23-E015599A2998}"/>
              </a:ext>
            </a:extLst>
          </p:cNvPr>
          <p:cNvSpPr txBox="1"/>
          <p:nvPr/>
        </p:nvSpPr>
        <p:spPr>
          <a:xfrm>
            <a:off x="554022" y="1152990"/>
            <a:ext cx="1412226" cy="523220"/>
          </a:xfrm>
          <a:prstGeom prst="rect">
            <a:avLst/>
          </a:prstGeom>
          <a:solidFill>
            <a:srgbClr val="F2508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schlafen</a:t>
            </a:r>
            <a:endParaRPr lang="en-US" sz="28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52" name="Speech Bubble: Oval 51">
            <a:extLst>
              <a:ext uri="{FF2B5EF4-FFF2-40B4-BE49-F238E27FC236}">
                <a16:creationId xmlns:a16="http://schemas.microsoft.com/office/drawing/2014/main" id="{734589A5-A9C5-DB7B-A4E0-DB8DB2C22F97}"/>
              </a:ext>
            </a:extLst>
          </p:cNvPr>
          <p:cNvSpPr/>
          <p:nvPr/>
        </p:nvSpPr>
        <p:spPr>
          <a:xfrm>
            <a:off x="159616" y="3242316"/>
            <a:ext cx="3427423" cy="1420443"/>
          </a:xfrm>
          <a:prstGeom prst="wedgeEllipseCallout">
            <a:avLst>
              <a:gd name="adj1" fmla="val -42678"/>
              <a:gd name="adj2" fmla="val 100122"/>
            </a:avLst>
          </a:prstGeom>
          <a:solidFill>
            <a:srgbClr val="0070C0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F81F9D2-4676-C03D-C51B-3091EFBCC29A}"/>
              </a:ext>
            </a:extLst>
          </p:cNvPr>
          <p:cNvSpPr txBox="1"/>
          <p:nvPr/>
        </p:nvSpPr>
        <p:spPr>
          <a:xfrm>
            <a:off x="288102" y="3619261"/>
            <a:ext cx="3172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Tagesablauf</a:t>
            </a:r>
            <a:endParaRPr lang="en-US" sz="4800" b="1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87269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4" grpId="0" animBg="1"/>
      <p:bldP spid="16" grpId="0" animBg="1"/>
      <p:bldP spid="17" grpId="0"/>
      <p:bldP spid="20" grpId="0" animBg="1"/>
      <p:bldP spid="21" grpId="0"/>
      <p:bldP spid="23" grpId="0"/>
      <p:bldP spid="25" grpId="0" animBg="1"/>
      <p:bldP spid="26" grpId="0"/>
      <p:bldP spid="28" grpId="0" animBg="1"/>
      <p:bldP spid="29" grpId="0"/>
      <p:bldP spid="36" grpId="0" animBg="1"/>
      <p:bldP spid="38" grpId="0"/>
      <p:bldP spid="39" grpId="0" animBg="1"/>
      <p:bldP spid="41" grpId="0" animBg="1"/>
      <p:bldP spid="43" grpId="0" animBg="1"/>
      <p:bldP spid="44" grpId="0"/>
      <p:bldP spid="45" grpId="0"/>
      <p:bldP spid="47" grpId="0" animBg="1"/>
      <p:bldP spid="49" grpId="0" animBg="1"/>
      <p:bldP spid="51" grpId="0" animBg="1"/>
      <p:bldP spid="52" grpId="0" animBg="1"/>
      <p:bldP spid="5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4638" t="15849" r="44414" b="20773"/>
          <a:stretch/>
        </p:blipFill>
        <p:spPr bwMode="auto">
          <a:xfrm>
            <a:off x="0" y="-589548"/>
            <a:ext cx="6944627" cy="7652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A1255AB-4AC5-D2A0-3889-ADA393EC8FEF}"/>
              </a:ext>
            </a:extLst>
          </p:cNvPr>
          <p:cNvSpPr/>
          <p:nvPr/>
        </p:nvSpPr>
        <p:spPr>
          <a:xfrm>
            <a:off x="7522875" y="1805383"/>
            <a:ext cx="2018689" cy="4231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peech Bubble: Oval 16">
            <a:extLst>
              <a:ext uri="{FF2B5EF4-FFF2-40B4-BE49-F238E27FC236}">
                <a16:creationId xmlns:a16="http://schemas.microsoft.com/office/drawing/2014/main" id="{5B978595-9FD7-3B38-1BD7-8459CCFBB2B2}"/>
              </a:ext>
            </a:extLst>
          </p:cNvPr>
          <p:cNvSpPr/>
          <p:nvPr/>
        </p:nvSpPr>
        <p:spPr>
          <a:xfrm>
            <a:off x="2398593" y="824947"/>
            <a:ext cx="3546992" cy="1164703"/>
          </a:xfrm>
          <a:prstGeom prst="wedgeEllipseCallout">
            <a:avLst>
              <a:gd name="adj1" fmla="val -65529"/>
              <a:gd name="adj2" fmla="val 18379"/>
            </a:avLst>
          </a:prstGeom>
          <a:solidFill>
            <a:schemeClr val="accent4">
              <a:alpha val="49804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7C34411-4EE6-8332-853F-4463E248593D}"/>
              </a:ext>
            </a:extLst>
          </p:cNvPr>
          <p:cNvSpPr txBox="1"/>
          <p:nvPr/>
        </p:nvSpPr>
        <p:spPr>
          <a:xfrm>
            <a:off x="2504675" y="911040"/>
            <a:ext cx="35692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Von </a:t>
            </a:r>
            <a:r>
              <a:rPr lang="en-US" sz="28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neun</a:t>
            </a:r>
            <a:r>
              <a:rPr lang="en-US" sz="28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800" b="1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bis </a:t>
            </a:r>
            <a:r>
              <a:rPr lang="en-US" sz="28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eins</a:t>
            </a:r>
            <a:r>
              <a:rPr lang="en-US" sz="28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</a:p>
          <a:p>
            <a:pPr algn="ctr"/>
            <a:r>
              <a:rPr lang="en-US" sz="28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geht</a:t>
            </a:r>
            <a:r>
              <a:rPr lang="en-US" sz="28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Anna ins </a:t>
            </a:r>
            <a:r>
              <a:rPr lang="en-US" sz="28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Büro</a:t>
            </a:r>
            <a:r>
              <a:rPr lang="en-US" sz="28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.</a:t>
            </a:r>
            <a:endParaRPr lang="en-US" sz="32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20" name="Parallelogram 19">
            <a:extLst>
              <a:ext uri="{FF2B5EF4-FFF2-40B4-BE49-F238E27FC236}">
                <a16:creationId xmlns:a16="http://schemas.microsoft.com/office/drawing/2014/main" id="{A18ABFFB-8C0A-E85D-E6C2-12D0F4FEBE45}"/>
              </a:ext>
            </a:extLst>
          </p:cNvPr>
          <p:cNvSpPr/>
          <p:nvPr/>
        </p:nvSpPr>
        <p:spPr>
          <a:xfrm>
            <a:off x="1761359" y="2905504"/>
            <a:ext cx="234273" cy="222778"/>
          </a:xfrm>
          <a:prstGeom prst="parallelogram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Speech Bubble: Oval 20">
            <a:extLst>
              <a:ext uri="{FF2B5EF4-FFF2-40B4-BE49-F238E27FC236}">
                <a16:creationId xmlns:a16="http://schemas.microsoft.com/office/drawing/2014/main" id="{3A6312FE-A894-D2B6-7140-E780A3CEECBC}"/>
              </a:ext>
            </a:extLst>
          </p:cNvPr>
          <p:cNvSpPr/>
          <p:nvPr/>
        </p:nvSpPr>
        <p:spPr>
          <a:xfrm>
            <a:off x="6099455" y="1063947"/>
            <a:ext cx="3936580" cy="1719698"/>
          </a:xfrm>
          <a:prstGeom prst="wedgeEllipseCallout">
            <a:avLst>
              <a:gd name="adj1" fmla="val -103638"/>
              <a:gd name="adj2" fmla="val 31179"/>
            </a:avLst>
          </a:prstGeom>
          <a:solidFill>
            <a:schemeClr val="accent4">
              <a:alpha val="49804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0F7CE48-6042-11BA-A81F-E66809FE786C}"/>
              </a:ext>
            </a:extLst>
          </p:cNvPr>
          <p:cNvSpPr txBox="1"/>
          <p:nvPr/>
        </p:nvSpPr>
        <p:spPr>
          <a:xfrm>
            <a:off x="6205537" y="1321356"/>
            <a:ext cx="37537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Um </a:t>
            </a:r>
            <a:r>
              <a:rPr lang="en-US" sz="24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Viertel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4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nach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4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eins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4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essen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Anna und Barbara </a:t>
            </a:r>
            <a:r>
              <a:rPr lang="en-US" sz="24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zusammen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4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zum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4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Mittagessen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.</a:t>
            </a:r>
            <a:endParaRPr lang="en-US" sz="28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23" name="Speech Bubble: Oval 22">
            <a:extLst>
              <a:ext uri="{FF2B5EF4-FFF2-40B4-BE49-F238E27FC236}">
                <a16:creationId xmlns:a16="http://schemas.microsoft.com/office/drawing/2014/main" id="{326E61DF-1315-A0E4-1A9A-FF6987E2DE90}"/>
              </a:ext>
            </a:extLst>
          </p:cNvPr>
          <p:cNvSpPr/>
          <p:nvPr/>
        </p:nvSpPr>
        <p:spPr>
          <a:xfrm>
            <a:off x="4793143" y="2888633"/>
            <a:ext cx="3936580" cy="675277"/>
          </a:xfrm>
          <a:prstGeom prst="wedgeEllipseCallout">
            <a:avLst>
              <a:gd name="adj1" fmla="val -79399"/>
              <a:gd name="adj2" fmla="val -40275"/>
            </a:avLst>
          </a:prstGeom>
          <a:solidFill>
            <a:schemeClr val="accent4">
              <a:alpha val="49804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6330513-F9F1-DCC3-4016-A9401986D5A9}"/>
              </a:ext>
            </a:extLst>
          </p:cNvPr>
          <p:cNvSpPr txBox="1"/>
          <p:nvPr/>
        </p:nvSpPr>
        <p:spPr>
          <a:xfrm>
            <a:off x="5024999" y="2976515"/>
            <a:ext cx="33360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Ab </a:t>
            </a:r>
            <a:r>
              <a:rPr lang="en-US" sz="24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vier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4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Uhr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4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übt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4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sie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Cello.</a:t>
            </a:r>
            <a:endParaRPr lang="en-US" sz="28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25" name="Speech Bubble: Oval 24">
            <a:extLst>
              <a:ext uri="{FF2B5EF4-FFF2-40B4-BE49-F238E27FC236}">
                <a16:creationId xmlns:a16="http://schemas.microsoft.com/office/drawing/2014/main" id="{EF9E3A70-7809-ADCA-CAF1-0A5C221C3ECD}"/>
              </a:ext>
            </a:extLst>
          </p:cNvPr>
          <p:cNvSpPr/>
          <p:nvPr/>
        </p:nvSpPr>
        <p:spPr>
          <a:xfrm>
            <a:off x="5538052" y="3720985"/>
            <a:ext cx="3936579" cy="1613472"/>
          </a:xfrm>
          <a:prstGeom prst="wedgeEllipseCallout">
            <a:avLst>
              <a:gd name="adj1" fmla="val -141451"/>
              <a:gd name="adj2" fmla="val -31444"/>
            </a:avLst>
          </a:prstGeom>
          <a:solidFill>
            <a:schemeClr val="accent4">
              <a:alpha val="49804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B80370E-ACB9-F300-6106-CEBBC59925D4}"/>
              </a:ext>
            </a:extLst>
          </p:cNvPr>
          <p:cNvSpPr txBox="1"/>
          <p:nvPr/>
        </p:nvSpPr>
        <p:spPr>
          <a:xfrm>
            <a:off x="5664205" y="3855043"/>
            <a:ext cx="35692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Heute Abend hat </a:t>
            </a:r>
            <a:r>
              <a:rPr lang="en-US" sz="28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sie</a:t>
            </a:r>
            <a:r>
              <a:rPr lang="en-US" sz="28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800" b="1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von </a:t>
            </a:r>
            <a:r>
              <a:rPr lang="en-US" sz="28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sechs</a:t>
            </a:r>
            <a:r>
              <a:rPr lang="en-US" sz="28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800" b="1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bis </a:t>
            </a:r>
            <a:r>
              <a:rPr lang="en-US" sz="28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halb</a:t>
            </a:r>
            <a:r>
              <a:rPr lang="en-US" sz="28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8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neun</a:t>
            </a:r>
            <a:r>
              <a:rPr lang="en-US" sz="28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8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Orchesterprobe</a:t>
            </a:r>
            <a:r>
              <a:rPr lang="en-US" sz="28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.</a:t>
            </a:r>
            <a:endParaRPr lang="en-US" sz="32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372E9BA-AEB8-6668-32E6-83AD78CFC1FC}"/>
              </a:ext>
            </a:extLst>
          </p:cNvPr>
          <p:cNvGrpSpPr/>
          <p:nvPr/>
        </p:nvGrpSpPr>
        <p:grpSpPr>
          <a:xfrm>
            <a:off x="7417379" y="1354348"/>
            <a:ext cx="4690559" cy="719184"/>
            <a:chOff x="7305218" y="291538"/>
            <a:chExt cx="4690559" cy="719184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084A7003-11FF-3A64-1399-36E224162104}"/>
                </a:ext>
              </a:extLst>
            </p:cNvPr>
            <p:cNvSpPr/>
            <p:nvPr/>
          </p:nvSpPr>
          <p:spPr>
            <a:xfrm>
              <a:off x="7927206" y="291538"/>
              <a:ext cx="4068571" cy="719184"/>
            </a:xfrm>
            <a:prstGeom prst="roundRect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A9498A1-0B2F-9BDD-0158-F2F698CA8D15}"/>
                </a:ext>
              </a:extLst>
            </p:cNvPr>
            <p:cNvSpPr txBox="1"/>
            <p:nvPr/>
          </p:nvSpPr>
          <p:spPr>
            <a:xfrm>
              <a:off x="7879795" y="418350"/>
              <a:ext cx="411598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Dubai Light" panose="020B0303030403030204" pitchFamily="34" charset="-78"/>
                  <a:cs typeface="Dubai Light" panose="020B0303030403030204" pitchFamily="34" charset="-78"/>
                </a:rPr>
                <a:t>Sie </a:t>
              </a:r>
              <a:r>
                <a:rPr lang="en-US" sz="2400" b="1" dirty="0"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Dubai Light" panose="020B0303030403030204" pitchFamily="34" charset="-78"/>
                  <a:cs typeface="Dubai Light" panose="020B0303030403030204" pitchFamily="34" charset="-78"/>
                </a:rPr>
                <a:t>hat</a:t>
              </a:r>
              <a:r>
                <a:rPr lang="en-US" sz="2400" dirty="0"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Dubai Light" panose="020B0303030403030204" pitchFamily="34" charset="-78"/>
                  <a:cs typeface="Dubai Light" panose="020B0303030403030204" pitchFamily="34" charset="-78"/>
                </a:rPr>
                <a:t> ab </a:t>
              </a:r>
              <a:r>
                <a:rPr lang="en-US" sz="2400" dirty="0" err="1"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Dubai Light" panose="020B0303030403030204" pitchFamily="34" charset="-78"/>
                  <a:cs typeface="Dubai Light" panose="020B0303030403030204" pitchFamily="34" charset="-78"/>
                </a:rPr>
                <a:t>vier</a:t>
              </a:r>
              <a:r>
                <a:rPr lang="en-US" sz="2400" dirty="0"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Dubai Light" panose="020B0303030403030204" pitchFamily="34" charset="-78"/>
                  <a:cs typeface="Dubai Light" panose="020B0303030403030204" pitchFamily="34" charset="-78"/>
                </a:rPr>
                <a:t> </a:t>
              </a:r>
              <a:r>
                <a:rPr lang="en-US" sz="2400" dirty="0" err="1"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Dubai Light" panose="020B0303030403030204" pitchFamily="34" charset="-78"/>
                  <a:cs typeface="Dubai Light" panose="020B0303030403030204" pitchFamily="34" charset="-78"/>
                </a:rPr>
                <a:t>Uhr</a:t>
              </a:r>
              <a:r>
                <a:rPr lang="en-US" sz="2400" dirty="0"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Dubai Light" panose="020B0303030403030204" pitchFamily="34" charset="-78"/>
                  <a:cs typeface="Dubai Light" panose="020B0303030403030204" pitchFamily="34" charset="-78"/>
                </a:rPr>
                <a:t> Cello </a:t>
              </a:r>
              <a:r>
                <a:rPr lang="en-US" sz="2400" b="1" dirty="0" err="1"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Dubai Light" panose="020B0303030403030204" pitchFamily="34" charset="-78"/>
                  <a:cs typeface="Dubai Light" panose="020B0303030403030204" pitchFamily="34" charset="-78"/>
                </a:rPr>
                <a:t>geübt</a:t>
              </a:r>
              <a:r>
                <a:rPr lang="en-US" sz="2400" dirty="0"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Dubai Light" panose="020B0303030403030204" pitchFamily="34" charset="-78"/>
                  <a:cs typeface="Dubai Light" panose="020B0303030403030204" pitchFamily="34" charset="-78"/>
                </a:rPr>
                <a:t>.</a:t>
              </a:r>
              <a:endParaRPr lang="en-US" sz="28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1CCB941-1B17-FE14-C1F6-557B833E392F}"/>
                </a:ext>
              </a:extLst>
            </p:cNvPr>
            <p:cNvSpPr/>
            <p:nvPr/>
          </p:nvSpPr>
          <p:spPr>
            <a:xfrm>
              <a:off x="7305218" y="339606"/>
              <a:ext cx="625643" cy="580204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1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F3AE629-EF75-50EE-9F70-0CE65561C81D}"/>
              </a:ext>
            </a:extLst>
          </p:cNvPr>
          <p:cNvGrpSpPr/>
          <p:nvPr/>
        </p:nvGrpSpPr>
        <p:grpSpPr>
          <a:xfrm>
            <a:off x="7415178" y="2252730"/>
            <a:ext cx="4690559" cy="1409037"/>
            <a:chOff x="7303017" y="1189920"/>
            <a:chExt cx="4690559" cy="1409037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7D41F055-2C95-60D4-4462-73EAE673159D}"/>
                </a:ext>
              </a:extLst>
            </p:cNvPr>
            <p:cNvSpPr/>
            <p:nvPr/>
          </p:nvSpPr>
          <p:spPr>
            <a:xfrm>
              <a:off x="7925005" y="1287088"/>
              <a:ext cx="4068571" cy="1311869"/>
            </a:xfrm>
            <a:prstGeom prst="roundRect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A1B4366E-51DE-5ED1-E1FC-BB794DBBF5F5}"/>
                </a:ext>
              </a:extLst>
            </p:cNvPr>
            <p:cNvSpPr/>
            <p:nvPr/>
          </p:nvSpPr>
          <p:spPr>
            <a:xfrm>
              <a:off x="7303017" y="1189920"/>
              <a:ext cx="625643" cy="580204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2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D726597-CDB1-5869-A06F-107F0B6D0E39}"/>
                </a:ext>
              </a:extLst>
            </p:cNvPr>
            <p:cNvSpPr txBox="1"/>
            <p:nvPr/>
          </p:nvSpPr>
          <p:spPr>
            <a:xfrm>
              <a:off x="8120130" y="1326120"/>
              <a:ext cx="375375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Dubai Light" panose="020B0303030403030204" pitchFamily="34" charset="-78"/>
                  <a:cs typeface="Dubai Light" panose="020B0303030403030204" pitchFamily="34" charset="-78"/>
                </a:rPr>
                <a:t>Anna und Barbara </a:t>
              </a:r>
              <a:r>
                <a:rPr lang="en-US" sz="2400" b="1" dirty="0" err="1"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Dubai Light" panose="020B0303030403030204" pitchFamily="34" charset="-78"/>
                  <a:cs typeface="Dubai Light" panose="020B0303030403030204" pitchFamily="34" charset="-78"/>
                </a:rPr>
                <a:t>haben</a:t>
              </a:r>
              <a:r>
                <a:rPr lang="en-US" sz="2400" dirty="0"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Dubai Light" panose="020B0303030403030204" pitchFamily="34" charset="-78"/>
                  <a:cs typeface="Dubai Light" panose="020B0303030403030204" pitchFamily="34" charset="-78"/>
                </a:rPr>
                <a:t> um </a:t>
              </a:r>
              <a:r>
                <a:rPr lang="en-US" sz="2400" dirty="0" err="1"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Dubai Light" panose="020B0303030403030204" pitchFamily="34" charset="-78"/>
                  <a:cs typeface="Dubai Light" panose="020B0303030403030204" pitchFamily="34" charset="-78"/>
                </a:rPr>
                <a:t>Viertel</a:t>
              </a:r>
              <a:r>
                <a:rPr lang="en-US" sz="2400" dirty="0"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Dubai Light" panose="020B0303030403030204" pitchFamily="34" charset="-78"/>
                  <a:cs typeface="Dubai Light" panose="020B0303030403030204" pitchFamily="34" charset="-78"/>
                </a:rPr>
                <a:t> </a:t>
              </a:r>
              <a:r>
                <a:rPr lang="en-US" sz="2400" dirty="0" err="1"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Dubai Light" panose="020B0303030403030204" pitchFamily="34" charset="-78"/>
                  <a:cs typeface="Dubai Light" panose="020B0303030403030204" pitchFamily="34" charset="-78"/>
                </a:rPr>
                <a:t>nach</a:t>
              </a:r>
              <a:r>
                <a:rPr lang="en-US" sz="2400" dirty="0"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Dubai Light" panose="020B0303030403030204" pitchFamily="34" charset="-78"/>
                  <a:cs typeface="Dubai Light" panose="020B0303030403030204" pitchFamily="34" charset="-78"/>
                </a:rPr>
                <a:t> </a:t>
              </a:r>
              <a:r>
                <a:rPr lang="en-US" sz="2400" dirty="0" err="1"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Dubai Light" panose="020B0303030403030204" pitchFamily="34" charset="-78"/>
                  <a:cs typeface="Dubai Light" panose="020B0303030403030204" pitchFamily="34" charset="-78"/>
                </a:rPr>
                <a:t>eins</a:t>
              </a:r>
              <a:r>
                <a:rPr lang="en-US" sz="2400" dirty="0"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Dubai Light" panose="020B0303030403030204" pitchFamily="34" charset="-78"/>
                  <a:cs typeface="Dubai Light" panose="020B0303030403030204" pitchFamily="34" charset="-78"/>
                </a:rPr>
                <a:t> </a:t>
              </a:r>
              <a:r>
                <a:rPr lang="en-US" sz="2400" dirty="0" err="1"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Dubai Light" panose="020B0303030403030204" pitchFamily="34" charset="-78"/>
                  <a:cs typeface="Dubai Light" panose="020B0303030403030204" pitchFamily="34" charset="-78"/>
                </a:rPr>
                <a:t>zusammen</a:t>
              </a:r>
              <a:r>
                <a:rPr lang="en-US" sz="2400" dirty="0"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Dubai Light" panose="020B0303030403030204" pitchFamily="34" charset="-78"/>
                  <a:cs typeface="Dubai Light" panose="020B0303030403030204" pitchFamily="34" charset="-78"/>
                </a:rPr>
                <a:t> </a:t>
              </a:r>
              <a:r>
                <a:rPr lang="en-US" sz="2400" dirty="0" err="1"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Dubai Light" panose="020B0303030403030204" pitchFamily="34" charset="-78"/>
                  <a:cs typeface="Dubai Light" panose="020B0303030403030204" pitchFamily="34" charset="-78"/>
                </a:rPr>
                <a:t>zum</a:t>
              </a:r>
              <a:r>
                <a:rPr lang="en-US" sz="2400" dirty="0"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Dubai Light" panose="020B0303030403030204" pitchFamily="34" charset="-78"/>
                  <a:cs typeface="Dubai Light" panose="020B0303030403030204" pitchFamily="34" charset="-78"/>
                </a:rPr>
                <a:t> </a:t>
              </a:r>
              <a:r>
                <a:rPr lang="en-US" sz="2400" dirty="0" err="1"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Dubai Light" panose="020B0303030403030204" pitchFamily="34" charset="-78"/>
                  <a:cs typeface="Dubai Light" panose="020B0303030403030204" pitchFamily="34" charset="-78"/>
                </a:rPr>
                <a:t>Mittagessen</a:t>
              </a:r>
              <a:r>
                <a:rPr lang="en-US" sz="2400" dirty="0"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Dubai Light" panose="020B0303030403030204" pitchFamily="34" charset="-78"/>
                  <a:cs typeface="Dubai Light" panose="020B0303030403030204" pitchFamily="34" charset="-78"/>
                </a:rPr>
                <a:t> </a:t>
              </a:r>
              <a:r>
                <a:rPr lang="en-US" sz="2400" b="1" dirty="0" err="1"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Dubai Light" panose="020B0303030403030204" pitchFamily="34" charset="-78"/>
                  <a:cs typeface="Dubai Light" panose="020B0303030403030204" pitchFamily="34" charset="-78"/>
                </a:rPr>
                <a:t>gegessen</a:t>
              </a:r>
              <a:r>
                <a:rPr lang="en-US" sz="2400" dirty="0"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Dubai Light" panose="020B0303030403030204" pitchFamily="34" charset="-78"/>
                  <a:cs typeface="Dubai Light" panose="020B0303030403030204" pitchFamily="34" charset="-78"/>
                </a:rPr>
                <a:t>.</a:t>
              </a:r>
              <a:endParaRPr lang="en-US" sz="28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CE15DBA-4D02-E610-C3F8-DC757025AC6E}"/>
              </a:ext>
            </a:extLst>
          </p:cNvPr>
          <p:cNvGrpSpPr/>
          <p:nvPr/>
        </p:nvGrpSpPr>
        <p:grpSpPr>
          <a:xfrm>
            <a:off x="7377462" y="3719205"/>
            <a:ext cx="4690559" cy="907515"/>
            <a:chOff x="7265301" y="2656395"/>
            <a:chExt cx="4690559" cy="907515"/>
          </a:xfrm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7187CA34-A70A-A976-53E1-E5601A24B9BF}"/>
                </a:ext>
              </a:extLst>
            </p:cNvPr>
            <p:cNvSpPr/>
            <p:nvPr/>
          </p:nvSpPr>
          <p:spPr>
            <a:xfrm>
              <a:off x="7887289" y="2753564"/>
              <a:ext cx="4068571" cy="728904"/>
            </a:xfrm>
            <a:prstGeom prst="roundRect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A3AFAB9C-D666-91AA-3311-F19910B5344C}"/>
                </a:ext>
              </a:extLst>
            </p:cNvPr>
            <p:cNvSpPr/>
            <p:nvPr/>
          </p:nvSpPr>
          <p:spPr>
            <a:xfrm>
              <a:off x="7265301" y="2656395"/>
              <a:ext cx="625643" cy="580204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3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312CE7F-5E59-7F03-7117-A5AD7FF0159F}"/>
                </a:ext>
              </a:extLst>
            </p:cNvPr>
            <p:cNvSpPr txBox="1"/>
            <p:nvPr/>
          </p:nvSpPr>
          <p:spPr>
            <a:xfrm>
              <a:off x="8120130" y="2732913"/>
              <a:ext cx="375375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Dubai Light" panose="020B0303030403030204" pitchFamily="34" charset="-78"/>
                  <a:cs typeface="Dubai Light" panose="020B0303030403030204" pitchFamily="34" charset="-78"/>
                </a:rPr>
                <a:t>Sie </a:t>
              </a:r>
              <a:r>
                <a:rPr lang="en-US" sz="2400" b="1" dirty="0"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Dubai Light" panose="020B0303030403030204" pitchFamily="34" charset="-78"/>
                  <a:cs typeface="Dubai Light" panose="020B0303030403030204" pitchFamily="34" charset="-78"/>
                </a:rPr>
                <a:t>hat</a:t>
              </a:r>
              <a:r>
                <a:rPr lang="en-US" sz="2400" dirty="0"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Dubai Light" panose="020B0303030403030204" pitchFamily="34" charset="-78"/>
                  <a:cs typeface="Dubai Light" panose="020B0303030403030204" pitchFamily="34" charset="-78"/>
                </a:rPr>
                <a:t> </a:t>
              </a:r>
              <a:r>
                <a:rPr lang="en-US" sz="2400" dirty="0" err="1"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Dubai Light" panose="020B0303030403030204" pitchFamily="34" charset="-78"/>
                  <a:cs typeface="Dubai Light" panose="020B0303030403030204" pitchFamily="34" charset="-78"/>
                </a:rPr>
                <a:t>heute</a:t>
              </a:r>
              <a:r>
                <a:rPr lang="en-US" sz="2400" dirty="0"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Dubai Light" panose="020B0303030403030204" pitchFamily="34" charset="-78"/>
                  <a:cs typeface="Dubai Light" panose="020B0303030403030204" pitchFamily="34" charset="-78"/>
                </a:rPr>
                <a:t> Abend Frau Dr. Weber </a:t>
              </a:r>
              <a:r>
                <a:rPr lang="en-US" sz="2400" b="1" dirty="0" err="1"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Dubai Light" panose="020B0303030403030204" pitchFamily="34" charset="-78"/>
                  <a:cs typeface="Dubai Light" panose="020B0303030403030204" pitchFamily="34" charset="-78"/>
                </a:rPr>
                <a:t>angerufen</a:t>
              </a:r>
              <a:r>
                <a:rPr lang="en-US" sz="2400" dirty="0"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Dubai Light" panose="020B0303030403030204" pitchFamily="34" charset="-78"/>
                  <a:cs typeface="Dubai Light" panose="020B0303030403030204" pitchFamily="34" charset="-78"/>
                </a:rPr>
                <a:t>.</a:t>
              </a:r>
              <a:endParaRPr lang="en-US" sz="28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8592DE2-098A-552D-B5E7-D38A4D196F57}"/>
              </a:ext>
            </a:extLst>
          </p:cNvPr>
          <p:cNvGrpSpPr/>
          <p:nvPr/>
        </p:nvGrpSpPr>
        <p:grpSpPr>
          <a:xfrm>
            <a:off x="7415178" y="4687800"/>
            <a:ext cx="4690559" cy="957810"/>
            <a:chOff x="7305218" y="291537"/>
            <a:chExt cx="4690559" cy="957810"/>
          </a:xfrm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88E87EE9-E008-82FF-F211-CE0FD5E3F5F5}"/>
                </a:ext>
              </a:extLst>
            </p:cNvPr>
            <p:cNvSpPr/>
            <p:nvPr/>
          </p:nvSpPr>
          <p:spPr>
            <a:xfrm>
              <a:off x="7927206" y="291537"/>
              <a:ext cx="4068571" cy="920485"/>
            </a:xfrm>
            <a:prstGeom prst="roundRect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B0CB882-C45E-582E-9BB3-62E006F49E6D}"/>
                </a:ext>
              </a:extLst>
            </p:cNvPr>
            <p:cNvSpPr txBox="1"/>
            <p:nvPr/>
          </p:nvSpPr>
          <p:spPr>
            <a:xfrm>
              <a:off x="7879795" y="418350"/>
              <a:ext cx="411598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Dubai Light" panose="020B0303030403030204" pitchFamily="34" charset="-78"/>
                  <a:cs typeface="Dubai Light" panose="020B0303030403030204" pitchFamily="34" charset="-78"/>
                </a:rPr>
                <a:t>Dann </a:t>
              </a:r>
              <a:r>
                <a:rPr lang="en-US" sz="2400" b="1" dirty="0"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Dubai Light" panose="020B0303030403030204" pitchFamily="34" charset="-78"/>
                  <a:cs typeface="Dubai Light" panose="020B0303030403030204" pitchFamily="34" charset="-78"/>
                </a:rPr>
                <a:t>hat</a:t>
              </a:r>
              <a:r>
                <a:rPr lang="en-US" sz="2400" dirty="0"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Dubai Light" panose="020B0303030403030204" pitchFamily="34" charset="-78"/>
                  <a:cs typeface="Dubai Light" panose="020B0303030403030204" pitchFamily="34" charset="-78"/>
                </a:rPr>
                <a:t> </a:t>
              </a:r>
              <a:r>
                <a:rPr lang="en-US" sz="2400" dirty="0" err="1"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Dubai Light" panose="020B0303030403030204" pitchFamily="34" charset="-78"/>
                  <a:cs typeface="Dubai Light" panose="020B0303030403030204" pitchFamily="34" charset="-78"/>
                </a:rPr>
                <a:t>sie</a:t>
              </a:r>
              <a:r>
                <a:rPr lang="en-US" sz="2400" dirty="0"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Dubai Light" panose="020B0303030403030204" pitchFamily="34" charset="-78"/>
                  <a:cs typeface="Dubai Light" panose="020B0303030403030204" pitchFamily="34" charset="-78"/>
                </a:rPr>
                <a:t> Wein für die Party </a:t>
              </a:r>
              <a:r>
                <a:rPr lang="en-US" sz="2400" b="1" dirty="0" err="1"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Dubai Light" panose="020B0303030403030204" pitchFamily="34" charset="-78"/>
                  <a:cs typeface="Dubai Light" panose="020B0303030403030204" pitchFamily="34" charset="-78"/>
                </a:rPr>
                <a:t>gekauft</a:t>
              </a:r>
              <a:r>
                <a:rPr lang="en-US" sz="2400" b="1" dirty="0"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Dubai Light" panose="020B0303030403030204" pitchFamily="34" charset="-78"/>
                  <a:cs typeface="Dubai Light" panose="020B0303030403030204" pitchFamily="34" charset="-78"/>
                </a:rPr>
                <a:t>.</a:t>
              </a:r>
              <a:endParaRPr lang="en-US" sz="2800" b="1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C5E3F998-1D3B-3D7F-3661-1840522084FA}"/>
                </a:ext>
              </a:extLst>
            </p:cNvPr>
            <p:cNvSpPr/>
            <p:nvPr/>
          </p:nvSpPr>
          <p:spPr>
            <a:xfrm>
              <a:off x="7305218" y="339606"/>
              <a:ext cx="625643" cy="580204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4</a:t>
              </a:r>
            </a:p>
          </p:txBody>
        </p:sp>
      </p:grpSp>
      <p:sp>
        <p:nvSpPr>
          <p:cNvPr id="43" name="Oval 42">
            <a:extLst>
              <a:ext uri="{FF2B5EF4-FFF2-40B4-BE49-F238E27FC236}">
                <a16:creationId xmlns:a16="http://schemas.microsoft.com/office/drawing/2014/main" id="{5D4005FD-3217-425D-D1FF-F297494AEA0D}"/>
              </a:ext>
            </a:extLst>
          </p:cNvPr>
          <p:cNvSpPr/>
          <p:nvPr/>
        </p:nvSpPr>
        <p:spPr>
          <a:xfrm>
            <a:off x="4171155" y="1821295"/>
            <a:ext cx="621988" cy="576469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A.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AC12D111-B655-A0F0-B335-EE0161231783}"/>
              </a:ext>
            </a:extLst>
          </p:cNvPr>
          <p:cNvSpPr/>
          <p:nvPr/>
        </p:nvSpPr>
        <p:spPr>
          <a:xfrm>
            <a:off x="3735833" y="2649802"/>
            <a:ext cx="621988" cy="576469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B.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9EBC24FC-19D3-D85A-E6D5-8101CFF163B1}"/>
              </a:ext>
            </a:extLst>
          </p:cNvPr>
          <p:cNvSpPr/>
          <p:nvPr/>
        </p:nvSpPr>
        <p:spPr>
          <a:xfrm>
            <a:off x="2649541" y="4868351"/>
            <a:ext cx="621988" cy="576469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C.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8A3202FE-21B7-F609-3876-63DB149DCF08}"/>
              </a:ext>
            </a:extLst>
          </p:cNvPr>
          <p:cNvSpPr/>
          <p:nvPr/>
        </p:nvSpPr>
        <p:spPr>
          <a:xfrm>
            <a:off x="3113845" y="6176963"/>
            <a:ext cx="621988" cy="576469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D.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2BDB38C-E52F-445A-1C21-CEBD6D4A7C9C}"/>
              </a:ext>
            </a:extLst>
          </p:cNvPr>
          <p:cNvSpPr/>
          <p:nvPr/>
        </p:nvSpPr>
        <p:spPr>
          <a:xfrm>
            <a:off x="8228996" y="68801"/>
            <a:ext cx="40685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Ordnen</a:t>
            </a:r>
            <a:r>
              <a:rPr lang="en-US" sz="48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Sie </a:t>
            </a:r>
            <a:r>
              <a:rPr lang="en-US" sz="4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zu</a:t>
            </a:r>
            <a:r>
              <a:rPr lang="en-US" sz="48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.</a:t>
            </a:r>
            <a:endParaRPr lang="th-TH" sz="8800" dirty="0">
              <a:latin typeface="Berlin Sans FB" pitchFamily="34" charset="0"/>
              <a:cs typeface="Angsana New" pitchFamily="18" charset="-34"/>
            </a:endParaRP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366C7C8F-E046-C6C0-89AA-C12614917D69}"/>
              </a:ext>
            </a:extLst>
          </p:cNvPr>
          <p:cNvCxnSpPr>
            <a:cxnSpLocks/>
            <a:stCxn id="31" idx="2"/>
          </p:cNvCxnSpPr>
          <p:nvPr/>
        </p:nvCxnSpPr>
        <p:spPr>
          <a:xfrm flipH="1" flipV="1">
            <a:off x="4913572" y="2281967"/>
            <a:ext cx="2501606" cy="26086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8BED3F58-98C2-4D40-45BB-D9312C7E153E}"/>
              </a:ext>
            </a:extLst>
          </p:cNvPr>
          <p:cNvCxnSpPr>
            <a:cxnSpLocks/>
            <a:stCxn id="11" idx="2"/>
          </p:cNvCxnSpPr>
          <p:nvPr/>
        </p:nvCxnSpPr>
        <p:spPr>
          <a:xfrm flipH="1">
            <a:off x="4517512" y="1692518"/>
            <a:ext cx="2899867" cy="133081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EEDA9BC1-93BB-A1F8-FFB2-01413E6C807F}"/>
              </a:ext>
            </a:extLst>
          </p:cNvPr>
          <p:cNvCxnSpPr>
            <a:cxnSpLocks/>
            <a:stCxn id="34" idx="2"/>
            <a:endCxn id="45" idx="6"/>
          </p:cNvCxnSpPr>
          <p:nvPr/>
        </p:nvCxnSpPr>
        <p:spPr>
          <a:xfrm flipH="1">
            <a:off x="3271529" y="4009307"/>
            <a:ext cx="4105933" cy="114727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B282CDD1-F291-26DC-384A-84BC5FA7DD38}"/>
              </a:ext>
            </a:extLst>
          </p:cNvPr>
          <p:cNvCxnSpPr>
            <a:cxnSpLocks/>
            <a:stCxn id="40" idx="2"/>
            <a:endCxn id="46" idx="6"/>
          </p:cNvCxnSpPr>
          <p:nvPr/>
        </p:nvCxnSpPr>
        <p:spPr>
          <a:xfrm flipH="1">
            <a:off x="3735833" y="5025971"/>
            <a:ext cx="3679345" cy="1439227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3" name="Picture 2">
            <a:extLst>
              <a:ext uri="{FF2B5EF4-FFF2-40B4-BE49-F238E27FC236}">
                <a16:creationId xmlns:a16="http://schemas.microsoft.com/office/drawing/2014/main" id="{08D3F791-84D0-FA96-F292-F6A5802F29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/>
          <a:srcRect l="15677" t="22461" r="29490" b="49019"/>
          <a:stretch/>
        </p:blipFill>
        <p:spPr bwMode="auto">
          <a:xfrm>
            <a:off x="84062" y="1249156"/>
            <a:ext cx="7438813" cy="3244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56699532-CA5C-882C-CF78-7A41CF8A17CE}"/>
              </a:ext>
            </a:extLst>
          </p:cNvPr>
          <p:cNvSpPr txBox="1"/>
          <p:nvPr/>
        </p:nvSpPr>
        <p:spPr>
          <a:xfrm>
            <a:off x="312180" y="2521685"/>
            <a:ext cx="7927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Sie</a:t>
            </a:r>
            <a:endParaRPr lang="en-US" sz="36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C4009498-BB3D-21FA-0A77-DF1C4EFA55FC}"/>
              </a:ext>
            </a:extLst>
          </p:cNvPr>
          <p:cNvSpPr txBox="1"/>
          <p:nvPr/>
        </p:nvSpPr>
        <p:spPr>
          <a:xfrm>
            <a:off x="1475783" y="2491257"/>
            <a:ext cx="7927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hat</a:t>
            </a:r>
            <a:endParaRPr lang="en-US" sz="3600" b="1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8D88D1D-39CD-7285-712F-CF9975B502F7}"/>
              </a:ext>
            </a:extLst>
          </p:cNvPr>
          <p:cNvSpPr txBox="1"/>
          <p:nvPr/>
        </p:nvSpPr>
        <p:spPr>
          <a:xfrm>
            <a:off x="2122516" y="2636791"/>
            <a:ext cx="10953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ab 4 </a:t>
            </a:r>
            <a:r>
              <a:rPr lang="en-US" sz="16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Uhr</a:t>
            </a:r>
            <a:endParaRPr lang="en-US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B84B3148-65AF-4A23-DDAD-A1FF2BD49BED}"/>
              </a:ext>
            </a:extLst>
          </p:cNvPr>
          <p:cNvSpPr txBox="1"/>
          <p:nvPr/>
        </p:nvSpPr>
        <p:spPr>
          <a:xfrm>
            <a:off x="3307563" y="2529585"/>
            <a:ext cx="10811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Cello</a:t>
            </a:r>
            <a:endParaRPr lang="en-US" sz="36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32CF293-9A53-6E20-BF80-0170745BEC7F}"/>
              </a:ext>
            </a:extLst>
          </p:cNvPr>
          <p:cNvSpPr txBox="1"/>
          <p:nvPr/>
        </p:nvSpPr>
        <p:spPr>
          <a:xfrm>
            <a:off x="6028336" y="2497777"/>
            <a:ext cx="12654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geübt</a:t>
            </a:r>
            <a:r>
              <a:rPr lang="en-US" sz="3200" b="1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.</a:t>
            </a:r>
            <a:endParaRPr lang="en-US" sz="3600" b="1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B43C29D-9E49-879D-B244-FFFE3A2A6ED2}"/>
              </a:ext>
            </a:extLst>
          </p:cNvPr>
          <p:cNvSpPr txBox="1"/>
          <p:nvPr/>
        </p:nvSpPr>
        <p:spPr>
          <a:xfrm>
            <a:off x="-548183" y="2989094"/>
            <a:ext cx="25012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Anna und </a:t>
            </a:r>
          </a:p>
          <a:p>
            <a:pPr algn="ctr"/>
            <a:r>
              <a:rPr lang="en-US" sz="16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Barbara</a:t>
            </a:r>
            <a:endParaRPr lang="en-US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4C90279A-C474-E10E-240C-C5147E1FA8B5}"/>
              </a:ext>
            </a:extLst>
          </p:cNvPr>
          <p:cNvSpPr txBox="1"/>
          <p:nvPr/>
        </p:nvSpPr>
        <p:spPr>
          <a:xfrm>
            <a:off x="1234673" y="3074042"/>
            <a:ext cx="126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haben</a:t>
            </a:r>
            <a:endParaRPr lang="en-US" sz="2800" b="1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F51857EA-8A85-294C-4160-A4C2302567B2}"/>
              </a:ext>
            </a:extLst>
          </p:cNvPr>
          <p:cNvSpPr txBox="1"/>
          <p:nvPr/>
        </p:nvSpPr>
        <p:spPr>
          <a:xfrm>
            <a:off x="2149316" y="3120879"/>
            <a:ext cx="10953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um 13.15 </a:t>
            </a:r>
            <a:endParaRPr lang="en-US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715F3505-CFA7-EA1F-EC81-8E526C3E0335}"/>
              </a:ext>
            </a:extLst>
          </p:cNvPr>
          <p:cNvSpPr txBox="1"/>
          <p:nvPr/>
        </p:nvSpPr>
        <p:spPr>
          <a:xfrm>
            <a:off x="2795079" y="3052857"/>
            <a:ext cx="34214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zum</a:t>
            </a:r>
            <a:r>
              <a:rPr lang="en-US" sz="28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8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Mittagessen</a:t>
            </a:r>
            <a:endParaRPr lang="en-US" sz="32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0CF5EAD-11BD-9C1D-9935-7CFA8092A639}"/>
              </a:ext>
            </a:extLst>
          </p:cNvPr>
          <p:cNvSpPr txBox="1"/>
          <p:nvPr/>
        </p:nvSpPr>
        <p:spPr>
          <a:xfrm>
            <a:off x="5860298" y="3033701"/>
            <a:ext cx="17990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gegessen</a:t>
            </a:r>
            <a:r>
              <a:rPr lang="en-US" sz="3200" b="1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.</a:t>
            </a:r>
            <a:endParaRPr lang="en-US" sz="3600" b="1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BDE76C40-4369-8657-63F5-1F69C31B35C4}"/>
              </a:ext>
            </a:extLst>
          </p:cNvPr>
          <p:cNvSpPr txBox="1"/>
          <p:nvPr/>
        </p:nvSpPr>
        <p:spPr>
          <a:xfrm>
            <a:off x="260051" y="3501867"/>
            <a:ext cx="7927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Sie</a:t>
            </a:r>
            <a:endParaRPr lang="en-US" sz="36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46FC3C7D-9E5B-44D8-5235-B3419554347D}"/>
              </a:ext>
            </a:extLst>
          </p:cNvPr>
          <p:cNvSpPr txBox="1"/>
          <p:nvPr/>
        </p:nvSpPr>
        <p:spPr>
          <a:xfrm>
            <a:off x="1449491" y="3490881"/>
            <a:ext cx="7927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hat</a:t>
            </a:r>
            <a:endParaRPr lang="en-US" sz="3600" b="1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3BD1075-D785-1823-4610-54E0E298BE94}"/>
              </a:ext>
            </a:extLst>
          </p:cNvPr>
          <p:cNvSpPr txBox="1"/>
          <p:nvPr/>
        </p:nvSpPr>
        <p:spPr>
          <a:xfrm>
            <a:off x="2122515" y="3500415"/>
            <a:ext cx="10953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heute</a:t>
            </a:r>
            <a:r>
              <a:rPr lang="en-US" sz="16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Abend</a:t>
            </a:r>
            <a:endParaRPr lang="en-US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78BCF29A-298E-2015-7D26-B45512FD217B}"/>
              </a:ext>
            </a:extLst>
          </p:cNvPr>
          <p:cNvSpPr txBox="1"/>
          <p:nvPr/>
        </p:nvSpPr>
        <p:spPr>
          <a:xfrm>
            <a:off x="2706235" y="3522953"/>
            <a:ext cx="34214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Frau </a:t>
            </a:r>
            <a:r>
              <a:rPr lang="en-US" sz="28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Dr.Weber</a:t>
            </a:r>
            <a:endParaRPr lang="en-US" sz="32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0A11DDB0-BAF8-6DDE-43F4-742F4199F837}"/>
              </a:ext>
            </a:extLst>
          </p:cNvPr>
          <p:cNvSpPr txBox="1"/>
          <p:nvPr/>
        </p:nvSpPr>
        <p:spPr>
          <a:xfrm>
            <a:off x="5755644" y="3500415"/>
            <a:ext cx="17990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angerufen</a:t>
            </a:r>
            <a:r>
              <a:rPr lang="en-US" sz="2800" b="1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.</a:t>
            </a:r>
            <a:endParaRPr lang="en-US" sz="3200" b="1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7F7A441-12E1-BB96-125A-91FF19F04AF8}"/>
              </a:ext>
            </a:extLst>
          </p:cNvPr>
          <p:cNvSpPr txBox="1"/>
          <p:nvPr/>
        </p:nvSpPr>
        <p:spPr>
          <a:xfrm>
            <a:off x="233549" y="3997544"/>
            <a:ext cx="12800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Dann</a:t>
            </a:r>
            <a:endParaRPr lang="en-US" sz="36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32ADC81-E7B5-975A-518E-F69CBF5631FF}"/>
              </a:ext>
            </a:extLst>
          </p:cNvPr>
          <p:cNvSpPr txBox="1"/>
          <p:nvPr/>
        </p:nvSpPr>
        <p:spPr>
          <a:xfrm>
            <a:off x="1481198" y="3959382"/>
            <a:ext cx="7927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hat</a:t>
            </a:r>
            <a:endParaRPr lang="en-US" sz="3600" b="1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9000C9A-6306-B5CB-B57A-A3367E4E2F44}"/>
              </a:ext>
            </a:extLst>
          </p:cNvPr>
          <p:cNvSpPr txBox="1"/>
          <p:nvPr/>
        </p:nvSpPr>
        <p:spPr>
          <a:xfrm>
            <a:off x="2304986" y="3996818"/>
            <a:ext cx="7927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sie</a:t>
            </a:r>
            <a:endParaRPr lang="en-US" sz="36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FE17AC3-1124-7408-86BF-3FF6D5F5B8DC}"/>
              </a:ext>
            </a:extLst>
          </p:cNvPr>
          <p:cNvSpPr txBox="1"/>
          <p:nvPr/>
        </p:nvSpPr>
        <p:spPr>
          <a:xfrm>
            <a:off x="2960731" y="4047513"/>
            <a:ext cx="3195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Wein für die Party</a:t>
            </a:r>
            <a:endParaRPr lang="en-US" sz="32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8CE5315-3F12-3C22-44AC-08C9C31C1348}"/>
              </a:ext>
            </a:extLst>
          </p:cNvPr>
          <p:cNvSpPr txBox="1"/>
          <p:nvPr/>
        </p:nvSpPr>
        <p:spPr>
          <a:xfrm>
            <a:off x="5844439" y="3996034"/>
            <a:ext cx="17990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gekauft</a:t>
            </a:r>
            <a:r>
              <a:rPr lang="en-US" sz="2800" b="1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.</a:t>
            </a:r>
            <a:endParaRPr lang="en-US" sz="3200" b="1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3423F33E-7921-3D5F-8381-FC2EB604E89A}"/>
              </a:ext>
            </a:extLst>
          </p:cNvPr>
          <p:cNvSpPr txBox="1"/>
          <p:nvPr/>
        </p:nvSpPr>
        <p:spPr>
          <a:xfrm>
            <a:off x="7584919" y="1978658"/>
            <a:ext cx="2068101" cy="461665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frühstücken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38CD733D-05F2-C188-EFD7-0395B7C11D9D}"/>
              </a:ext>
            </a:extLst>
          </p:cNvPr>
          <p:cNvSpPr txBox="1"/>
          <p:nvPr/>
        </p:nvSpPr>
        <p:spPr>
          <a:xfrm>
            <a:off x="7571250" y="2563073"/>
            <a:ext cx="1065408" cy="461665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üben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B8EA6ED9-4B22-6923-8296-7A8B0E78B23F}"/>
              </a:ext>
            </a:extLst>
          </p:cNvPr>
          <p:cNvSpPr txBox="1"/>
          <p:nvPr/>
        </p:nvSpPr>
        <p:spPr>
          <a:xfrm>
            <a:off x="7599998" y="3083634"/>
            <a:ext cx="1065408" cy="461665"/>
          </a:xfrm>
          <a:prstGeom prst="rect">
            <a:avLst/>
          </a:prstGeom>
          <a:solidFill>
            <a:srgbClr val="E76B89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essen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B65C691-19EA-8DB6-86D7-45B64A5560B1}"/>
              </a:ext>
            </a:extLst>
          </p:cNvPr>
          <p:cNvSpPr txBox="1"/>
          <p:nvPr/>
        </p:nvSpPr>
        <p:spPr>
          <a:xfrm>
            <a:off x="7597048" y="3591945"/>
            <a:ext cx="1588366" cy="461665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anrufen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B6B29FA1-A7B0-23C8-1360-CE902538ECE3}"/>
              </a:ext>
            </a:extLst>
          </p:cNvPr>
          <p:cNvSpPr txBox="1"/>
          <p:nvPr/>
        </p:nvSpPr>
        <p:spPr>
          <a:xfrm>
            <a:off x="7559684" y="4163459"/>
            <a:ext cx="1335965" cy="461665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kaufen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94" name="Rectangle: Rounded Corners 93">
            <a:extLst>
              <a:ext uri="{FF2B5EF4-FFF2-40B4-BE49-F238E27FC236}">
                <a16:creationId xmlns:a16="http://schemas.microsoft.com/office/drawing/2014/main" id="{E4FC39F4-FAD9-DBDC-A7BD-8A516B93D1A2}"/>
              </a:ext>
            </a:extLst>
          </p:cNvPr>
          <p:cNvSpPr/>
          <p:nvPr/>
        </p:nvSpPr>
        <p:spPr>
          <a:xfrm>
            <a:off x="7584919" y="1865147"/>
            <a:ext cx="2211959" cy="3160824"/>
          </a:xfrm>
          <a:prstGeom prst="roundRect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E9CA30AD-A4EE-FD0F-EC5A-321D5949E99A}"/>
              </a:ext>
            </a:extLst>
          </p:cNvPr>
          <p:cNvCxnSpPr/>
          <p:nvPr/>
        </p:nvCxnSpPr>
        <p:spPr>
          <a:xfrm>
            <a:off x="8895649" y="5025971"/>
            <a:ext cx="0" cy="41884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Rectangle 96">
            <a:extLst>
              <a:ext uri="{FF2B5EF4-FFF2-40B4-BE49-F238E27FC236}">
                <a16:creationId xmlns:a16="http://schemas.microsoft.com/office/drawing/2014/main" id="{0BE977B4-80B3-A4FF-C9EC-C9F869C0C97B}"/>
              </a:ext>
            </a:extLst>
          </p:cNvPr>
          <p:cNvSpPr/>
          <p:nvPr/>
        </p:nvSpPr>
        <p:spPr>
          <a:xfrm>
            <a:off x="7749532" y="5303531"/>
            <a:ext cx="40685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Gegenwart</a:t>
            </a:r>
            <a:endParaRPr lang="th-TH" sz="88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5902DF43-E4BC-5C3A-5C69-7607F1B8DBF2}"/>
              </a:ext>
            </a:extLst>
          </p:cNvPr>
          <p:cNvSpPr/>
          <p:nvPr/>
        </p:nvSpPr>
        <p:spPr>
          <a:xfrm>
            <a:off x="8361026" y="5814778"/>
            <a:ext cx="40685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Präsens</a:t>
            </a:r>
            <a:endParaRPr lang="th-TH" sz="88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99" name="Rectangle: Rounded Corners 98">
            <a:extLst>
              <a:ext uri="{FF2B5EF4-FFF2-40B4-BE49-F238E27FC236}">
                <a16:creationId xmlns:a16="http://schemas.microsoft.com/office/drawing/2014/main" id="{4A7B4F17-ED71-7D0A-1DA0-32DEC06D0738}"/>
              </a:ext>
            </a:extLst>
          </p:cNvPr>
          <p:cNvSpPr/>
          <p:nvPr/>
        </p:nvSpPr>
        <p:spPr>
          <a:xfrm>
            <a:off x="5852793" y="2038064"/>
            <a:ext cx="1614346" cy="2420261"/>
          </a:xfrm>
          <a:prstGeom prst="roundRect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4E8B44A6-7465-C8DE-A2A8-6FD2ACDE7438}"/>
              </a:ext>
            </a:extLst>
          </p:cNvPr>
          <p:cNvCxnSpPr>
            <a:cxnSpLocks/>
          </p:cNvCxnSpPr>
          <p:nvPr/>
        </p:nvCxnSpPr>
        <p:spPr>
          <a:xfrm>
            <a:off x="6267154" y="4493221"/>
            <a:ext cx="0" cy="66336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Rectangle 100">
            <a:extLst>
              <a:ext uri="{FF2B5EF4-FFF2-40B4-BE49-F238E27FC236}">
                <a16:creationId xmlns:a16="http://schemas.microsoft.com/office/drawing/2014/main" id="{ECEFDAB6-B70F-8A9F-2BB8-2185B7D6724D}"/>
              </a:ext>
            </a:extLst>
          </p:cNvPr>
          <p:cNvSpPr/>
          <p:nvPr/>
        </p:nvSpPr>
        <p:spPr>
          <a:xfrm>
            <a:off x="4020219" y="4909500"/>
            <a:ext cx="43050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Vergangenheit</a:t>
            </a:r>
            <a:endParaRPr lang="th-TH" sz="88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BD5E5581-7530-1CB9-B59E-590897E1C31C}"/>
              </a:ext>
            </a:extLst>
          </p:cNvPr>
          <p:cNvSpPr/>
          <p:nvPr/>
        </p:nvSpPr>
        <p:spPr>
          <a:xfrm>
            <a:off x="5131976" y="5379566"/>
            <a:ext cx="29693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Perfekt</a:t>
            </a:r>
            <a:endParaRPr lang="th-TH" sz="88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04" name="Parallelogram 103">
            <a:extLst>
              <a:ext uri="{FF2B5EF4-FFF2-40B4-BE49-F238E27FC236}">
                <a16:creationId xmlns:a16="http://schemas.microsoft.com/office/drawing/2014/main" id="{6F713A87-15F6-C410-0CD1-1A58F38D25B5}"/>
              </a:ext>
            </a:extLst>
          </p:cNvPr>
          <p:cNvSpPr/>
          <p:nvPr/>
        </p:nvSpPr>
        <p:spPr>
          <a:xfrm>
            <a:off x="5945584" y="2197194"/>
            <a:ext cx="321570" cy="313236"/>
          </a:xfrm>
          <a:prstGeom prst="parallelogram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Parallelogram 104">
            <a:extLst>
              <a:ext uri="{FF2B5EF4-FFF2-40B4-BE49-F238E27FC236}">
                <a16:creationId xmlns:a16="http://schemas.microsoft.com/office/drawing/2014/main" id="{249A0023-1A44-A0A0-5000-20957002E2E2}"/>
              </a:ext>
            </a:extLst>
          </p:cNvPr>
          <p:cNvSpPr/>
          <p:nvPr/>
        </p:nvSpPr>
        <p:spPr>
          <a:xfrm>
            <a:off x="6162331" y="2587942"/>
            <a:ext cx="468996" cy="354552"/>
          </a:xfrm>
          <a:prstGeom prst="parallelogram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Parallelogram 105">
            <a:extLst>
              <a:ext uri="{FF2B5EF4-FFF2-40B4-BE49-F238E27FC236}">
                <a16:creationId xmlns:a16="http://schemas.microsoft.com/office/drawing/2014/main" id="{165CCA68-1FA2-509E-E8DA-4B6E010B385E}"/>
              </a:ext>
            </a:extLst>
          </p:cNvPr>
          <p:cNvSpPr/>
          <p:nvPr/>
        </p:nvSpPr>
        <p:spPr>
          <a:xfrm>
            <a:off x="5967482" y="3180621"/>
            <a:ext cx="453948" cy="301182"/>
          </a:xfrm>
          <a:prstGeom prst="parallelogram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Parallelogram 106">
            <a:extLst>
              <a:ext uri="{FF2B5EF4-FFF2-40B4-BE49-F238E27FC236}">
                <a16:creationId xmlns:a16="http://schemas.microsoft.com/office/drawing/2014/main" id="{2EA4FAAE-0323-0DCB-F144-2B198B2771EE}"/>
              </a:ext>
            </a:extLst>
          </p:cNvPr>
          <p:cNvSpPr/>
          <p:nvPr/>
        </p:nvSpPr>
        <p:spPr>
          <a:xfrm>
            <a:off x="6252188" y="3637376"/>
            <a:ext cx="379140" cy="294419"/>
          </a:xfrm>
          <a:prstGeom prst="parallelogram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Parallelogram 107">
            <a:extLst>
              <a:ext uri="{FF2B5EF4-FFF2-40B4-BE49-F238E27FC236}">
                <a16:creationId xmlns:a16="http://schemas.microsoft.com/office/drawing/2014/main" id="{FF6FD257-7788-2783-4283-C24519D9DEF3}"/>
              </a:ext>
            </a:extLst>
          </p:cNvPr>
          <p:cNvSpPr/>
          <p:nvPr/>
        </p:nvSpPr>
        <p:spPr>
          <a:xfrm>
            <a:off x="6175709" y="4125192"/>
            <a:ext cx="382557" cy="318673"/>
          </a:xfrm>
          <a:prstGeom prst="parallelogram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5" dur="500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0" dur="5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5" dur="500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6" fill="hold">
                      <p:stCondLst>
                        <p:cond delay="indefinite"/>
                      </p:stCondLst>
                      <p:childTnLst>
                        <p:par>
                          <p:cTn id="297" fill="hold">
                            <p:stCondLst>
                              <p:cond delay="0"/>
                            </p:stCondLst>
                            <p:childTnLst>
                              <p:par>
                                <p:cTn id="2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1" fill="hold">
                      <p:stCondLst>
                        <p:cond delay="indefinite"/>
                      </p:stCondLst>
                      <p:childTnLst>
                        <p:par>
                          <p:cTn id="302" fill="hold">
                            <p:stCondLst>
                              <p:cond delay="0"/>
                            </p:stCondLst>
                            <p:childTnLst>
                              <p:par>
                                <p:cTn id="30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6" fill="hold">
                      <p:stCondLst>
                        <p:cond delay="indefinite"/>
                      </p:stCondLst>
                      <p:childTnLst>
                        <p:par>
                          <p:cTn id="307" fill="hold">
                            <p:stCondLst>
                              <p:cond delay="0"/>
                            </p:stCondLst>
                            <p:childTnLst>
                              <p:par>
                                <p:cTn id="308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4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9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4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5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8" fill="hold">
                      <p:stCondLst>
                        <p:cond delay="indefinite"/>
                      </p:stCondLst>
                      <p:childTnLst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" fill="hold">
                      <p:stCondLst>
                        <p:cond delay="indefinite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8" fill="hold">
                      <p:stCondLst>
                        <p:cond delay="indefinite"/>
                      </p:stCondLst>
                      <p:childTnLst>
                        <p:par>
                          <p:cTn id="349" fill="hold">
                            <p:stCondLst>
                              <p:cond delay="0"/>
                            </p:stCondLst>
                            <p:childTnLst>
                              <p:par>
                                <p:cTn id="3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7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8" fill="hold">
                      <p:stCondLst>
                        <p:cond delay="indefinite"/>
                      </p:stCondLst>
                      <p:childTnLst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3" fill="hold">
                      <p:stCondLst>
                        <p:cond delay="indefinite"/>
                      </p:stCondLst>
                      <p:childTnLst>
                        <p:par>
                          <p:cTn id="374" fill="hold">
                            <p:stCondLst>
                              <p:cond delay="0"/>
                            </p:stCondLst>
                            <p:childTnLst>
                              <p:par>
                                <p:cTn id="37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7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8" fill="hold">
                      <p:stCondLst>
                        <p:cond delay="indefinite"/>
                      </p:stCondLst>
                      <p:childTnLst>
                        <p:par>
                          <p:cTn id="379" fill="hold">
                            <p:stCondLst>
                              <p:cond delay="0"/>
                            </p:stCondLst>
                            <p:childTnLst>
                              <p:par>
                                <p:cTn id="38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5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1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3" fill="hold">
                      <p:stCondLst>
                        <p:cond delay="indefinite"/>
                      </p:stCondLst>
                      <p:childTnLst>
                        <p:par>
                          <p:cTn id="394" fill="hold">
                            <p:stCondLst>
                              <p:cond delay="0"/>
                            </p:stCondLst>
                            <p:childTnLst>
                              <p:par>
                                <p:cTn id="3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8" fill="hold">
                      <p:stCondLst>
                        <p:cond delay="indefinite"/>
                      </p:stCondLst>
                      <p:childTnLst>
                        <p:par>
                          <p:cTn id="399" fill="hold">
                            <p:stCondLst>
                              <p:cond delay="0"/>
                            </p:stCondLst>
                            <p:childTnLst>
                              <p:par>
                                <p:cTn id="4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3" fill="hold">
                      <p:stCondLst>
                        <p:cond delay="indefinite"/>
                      </p:stCondLst>
                      <p:childTnLst>
                        <p:par>
                          <p:cTn id="404" fill="hold">
                            <p:stCondLst>
                              <p:cond delay="0"/>
                            </p:stCondLst>
                            <p:childTnLst>
                              <p:par>
                                <p:cTn id="4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8" fill="hold">
                      <p:stCondLst>
                        <p:cond delay="indefinite"/>
                      </p:stCondLst>
                      <p:childTnLst>
                        <p:par>
                          <p:cTn id="409" fill="hold">
                            <p:stCondLst>
                              <p:cond delay="0"/>
                            </p:stCondLst>
                            <p:childTnLst>
                              <p:par>
                                <p:cTn id="4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3" fill="hold">
                      <p:stCondLst>
                        <p:cond delay="indefinite"/>
                      </p:stCondLst>
                      <p:childTnLst>
                        <p:par>
                          <p:cTn id="414" fill="hold">
                            <p:stCondLst>
                              <p:cond delay="0"/>
                            </p:stCondLst>
                            <p:childTnLst>
                              <p:par>
                                <p:cTn id="4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8" grpId="0"/>
      <p:bldP spid="18" grpId="1"/>
      <p:bldP spid="20" grpId="0" animBg="1"/>
      <p:bldP spid="20" grpId="1" animBg="1"/>
      <p:bldP spid="20" grpId="2" animBg="1"/>
      <p:bldP spid="21" grpId="0" animBg="1"/>
      <p:bldP spid="21" grpId="1" animBg="1"/>
      <p:bldP spid="22" grpId="0"/>
      <p:bldP spid="22" grpId="1"/>
      <p:bldP spid="23" grpId="0" animBg="1"/>
      <p:bldP spid="23" grpId="1" animBg="1"/>
      <p:bldP spid="24" grpId="0"/>
      <p:bldP spid="24" grpId="1"/>
      <p:bldP spid="25" grpId="0" animBg="1"/>
      <p:bldP spid="25" grpId="1" animBg="1"/>
      <p:bldP spid="26" grpId="0"/>
      <p:bldP spid="26" grpId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/>
      <p:bldP spid="67" grpId="0"/>
      <p:bldP spid="68" grpId="0"/>
      <p:bldP spid="69" grpId="0"/>
      <p:bldP spid="71" grpId="0"/>
      <p:bldP spid="72" grpId="0"/>
      <p:bldP spid="73" grpId="0"/>
      <p:bldP spid="74" grpId="0"/>
      <p:bldP spid="76" grpId="0"/>
      <p:bldP spid="77" grpId="0"/>
      <p:bldP spid="78" grpId="0"/>
      <p:bldP spid="79" grpId="0"/>
      <p:bldP spid="81" grpId="0"/>
      <p:bldP spid="82" grpId="0"/>
      <p:bldP spid="83" grpId="0"/>
      <p:bldP spid="84" grpId="0"/>
      <p:bldP spid="85" grpId="0"/>
      <p:bldP spid="86" grpId="0"/>
      <p:bldP spid="87" grpId="0" animBg="1"/>
      <p:bldP spid="88" grpId="0" animBg="1"/>
      <p:bldP spid="89" grpId="0" animBg="1"/>
      <p:bldP spid="90" grpId="0" animBg="1"/>
      <p:bldP spid="91" grpId="0" animBg="1"/>
      <p:bldP spid="94" grpId="0" animBg="1"/>
      <p:bldP spid="97" grpId="0"/>
      <p:bldP spid="98" grpId="0"/>
      <p:bldP spid="99" grpId="0" animBg="1"/>
      <p:bldP spid="101" grpId="0"/>
      <p:bldP spid="102" grpId="0"/>
      <p:bldP spid="104" grpId="0" animBg="1"/>
      <p:bldP spid="105" grpId="0" animBg="1"/>
      <p:bldP spid="106" grpId="0" animBg="1"/>
      <p:bldP spid="107" grpId="0" animBg="1"/>
      <p:bldP spid="10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9FE3F-FB73-F6A9-9B99-76458EC42DD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787899-3D14-B8DA-A808-FCEC82A366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A5F35B-1034-D6F6-D24B-E8808F5C0A35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rgbClr val="F5D7E0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DEF2B1CD-79A4-C88D-F72D-C73392909F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15677" t="22461" r="29490" b="49019"/>
          <a:stretch/>
        </p:blipFill>
        <p:spPr bwMode="auto">
          <a:xfrm>
            <a:off x="478075" y="296713"/>
            <a:ext cx="11299146" cy="3407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4C72CC4-9DAA-B436-8749-CB1E4A2094BA}"/>
              </a:ext>
            </a:extLst>
          </p:cNvPr>
          <p:cNvSpPr txBox="1"/>
          <p:nvPr/>
        </p:nvSpPr>
        <p:spPr>
          <a:xfrm>
            <a:off x="871190" y="1644466"/>
            <a:ext cx="7927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Sie</a:t>
            </a:r>
            <a:endParaRPr lang="en-US" sz="36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441D75-A4E7-6EE1-BB77-3DF7837B3A65}"/>
              </a:ext>
            </a:extLst>
          </p:cNvPr>
          <p:cNvSpPr txBox="1"/>
          <p:nvPr/>
        </p:nvSpPr>
        <p:spPr>
          <a:xfrm>
            <a:off x="2706235" y="1629004"/>
            <a:ext cx="792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hat</a:t>
            </a:r>
            <a:endParaRPr lang="en-US" sz="4000" b="1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6F1FE7-2B94-3C25-2458-C308C35C6F01}"/>
              </a:ext>
            </a:extLst>
          </p:cNvPr>
          <p:cNvSpPr txBox="1"/>
          <p:nvPr/>
        </p:nvSpPr>
        <p:spPr>
          <a:xfrm>
            <a:off x="3696176" y="1675243"/>
            <a:ext cx="14415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ab 4 </a:t>
            </a:r>
            <a:r>
              <a:rPr lang="en-US" sz="28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Uhr</a:t>
            </a:r>
            <a:endParaRPr lang="en-US" sz="32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3E15255-D839-CD2A-258E-4BFD5A71ABAD}"/>
              </a:ext>
            </a:extLst>
          </p:cNvPr>
          <p:cNvSpPr txBox="1"/>
          <p:nvPr/>
        </p:nvSpPr>
        <p:spPr>
          <a:xfrm>
            <a:off x="5318575" y="1657393"/>
            <a:ext cx="10811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Cello</a:t>
            </a:r>
            <a:endParaRPr lang="en-US" sz="36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3167AB-AF10-FCCA-12BB-28D477773277}"/>
              </a:ext>
            </a:extLst>
          </p:cNvPr>
          <p:cNvSpPr txBox="1"/>
          <p:nvPr/>
        </p:nvSpPr>
        <p:spPr>
          <a:xfrm>
            <a:off x="9477102" y="1634023"/>
            <a:ext cx="1495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geübt</a:t>
            </a:r>
            <a:r>
              <a:rPr lang="en-US" sz="3600" b="1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.</a:t>
            </a:r>
            <a:endParaRPr lang="en-US" sz="4000" b="1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D15CE0-DC6B-0D2C-7424-E3732F5FDF85}"/>
              </a:ext>
            </a:extLst>
          </p:cNvPr>
          <p:cNvSpPr txBox="1"/>
          <p:nvPr/>
        </p:nvSpPr>
        <p:spPr>
          <a:xfrm>
            <a:off x="298690" y="2215703"/>
            <a:ext cx="24963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Anna und Barbara</a:t>
            </a:r>
            <a:endParaRPr lang="en-US" sz="28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5FB8B5-426D-CFD2-AD57-D2CF8806753C}"/>
              </a:ext>
            </a:extLst>
          </p:cNvPr>
          <p:cNvSpPr txBox="1"/>
          <p:nvPr/>
        </p:nvSpPr>
        <p:spPr>
          <a:xfrm>
            <a:off x="2586955" y="2138181"/>
            <a:ext cx="1266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haben</a:t>
            </a:r>
            <a:endParaRPr lang="en-US" sz="3600" b="1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74C69D8-A16B-80B5-5084-73E5D52CC339}"/>
              </a:ext>
            </a:extLst>
          </p:cNvPr>
          <p:cNvSpPr txBox="1"/>
          <p:nvPr/>
        </p:nvSpPr>
        <p:spPr>
          <a:xfrm>
            <a:off x="3624861" y="2245975"/>
            <a:ext cx="149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um 13.15 </a:t>
            </a:r>
            <a:endParaRPr lang="en-US" sz="28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1CD65F4-3F4A-9EAA-21AB-B53537F2A6EF}"/>
              </a:ext>
            </a:extLst>
          </p:cNvPr>
          <p:cNvSpPr txBox="1"/>
          <p:nvPr/>
        </p:nvSpPr>
        <p:spPr>
          <a:xfrm>
            <a:off x="4865664" y="2181250"/>
            <a:ext cx="34214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zum</a:t>
            </a:r>
            <a:r>
              <a:rPr lang="en-US" sz="28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8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Mittagessen</a:t>
            </a:r>
            <a:endParaRPr lang="en-US" sz="32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5260C84-09A3-B9B0-DA1B-7BCF6DCBD7A8}"/>
              </a:ext>
            </a:extLst>
          </p:cNvPr>
          <p:cNvSpPr txBox="1"/>
          <p:nvPr/>
        </p:nvSpPr>
        <p:spPr>
          <a:xfrm>
            <a:off x="9450876" y="2150472"/>
            <a:ext cx="20469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gegessen</a:t>
            </a:r>
            <a:r>
              <a:rPr lang="en-US" sz="3600" b="1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.</a:t>
            </a:r>
            <a:endParaRPr lang="en-US" sz="4000" b="1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DD3C4D5-B504-3AFC-8C93-4EC5041A8D80}"/>
              </a:ext>
            </a:extLst>
          </p:cNvPr>
          <p:cNvSpPr txBox="1"/>
          <p:nvPr/>
        </p:nvSpPr>
        <p:spPr>
          <a:xfrm>
            <a:off x="3948437" y="2654810"/>
            <a:ext cx="7927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sie</a:t>
            </a:r>
            <a:endParaRPr lang="en-US" sz="36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9862A9D-B25A-41D9-1BCB-EE0EB1D5C96D}"/>
              </a:ext>
            </a:extLst>
          </p:cNvPr>
          <p:cNvSpPr txBox="1"/>
          <p:nvPr/>
        </p:nvSpPr>
        <p:spPr>
          <a:xfrm>
            <a:off x="2696624" y="2660052"/>
            <a:ext cx="792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hat</a:t>
            </a:r>
            <a:endParaRPr lang="en-US" sz="4000" b="1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A287626-F847-6038-6BBC-904B67F6E39B}"/>
              </a:ext>
            </a:extLst>
          </p:cNvPr>
          <p:cNvSpPr txBox="1"/>
          <p:nvPr/>
        </p:nvSpPr>
        <p:spPr>
          <a:xfrm>
            <a:off x="177330" y="2679886"/>
            <a:ext cx="27950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Heute Abend</a:t>
            </a:r>
            <a:endParaRPr lang="en-US" sz="36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C7E3616-49A3-27D3-55F3-C74AAC20A33B}"/>
              </a:ext>
            </a:extLst>
          </p:cNvPr>
          <p:cNvSpPr txBox="1"/>
          <p:nvPr/>
        </p:nvSpPr>
        <p:spPr>
          <a:xfrm>
            <a:off x="4662573" y="2696653"/>
            <a:ext cx="34214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Frau </a:t>
            </a:r>
            <a:r>
              <a:rPr lang="en-US" sz="28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Dr.Weber</a:t>
            </a:r>
            <a:endParaRPr lang="en-US" sz="32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7DD628-7943-2937-C9DA-A261BA4C17BC}"/>
              </a:ext>
            </a:extLst>
          </p:cNvPr>
          <p:cNvSpPr txBox="1"/>
          <p:nvPr/>
        </p:nvSpPr>
        <p:spPr>
          <a:xfrm>
            <a:off x="9460219" y="2662998"/>
            <a:ext cx="2270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angerufen</a:t>
            </a:r>
            <a:r>
              <a:rPr lang="en-US" sz="3600" b="1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.</a:t>
            </a:r>
            <a:endParaRPr lang="en-US" sz="4000" b="1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3F78A66-1AE2-D19A-AB9E-5622672CA220}"/>
              </a:ext>
            </a:extLst>
          </p:cNvPr>
          <p:cNvSpPr txBox="1"/>
          <p:nvPr/>
        </p:nvSpPr>
        <p:spPr>
          <a:xfrm>
            <a:off x="712830" y="3165035"/>
            <a:ext cx="12800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Dann</a:t>
            </a:r>
            <a:endParaRPr lang="en-US" sz="36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EBF5240-D911-6C4D-3D22-A6D60D1B0F90}"/>
              </a:ext>
            </a:extLst>
          </p:cNvPr>
          <p:cNvSpPr txBox="1"/>
          <p:nvPr/>
        </p:nvSpPr>
        <p:spPr>
          <a:xfrm>
            <a:off x="2626032" y="3151989"/>
            <a:ext cx="10382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hat</a:t>
            </a:r>
            <a:endParaRPr lang="en-US" sz="4400" b="1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8B564EB-4CE7-6755-AC52-059CADE5501C}"/>
              </a:ext>
            </a:extLst>
          </p:cNvPr>
          <p:cNvSpPr txBox="1"/>
          <p:nvPr/>
        </p:nvSpPr>
        <p:spPr>
          <a:xfrm>
            <a:off x="3948437" y="3145569"/>
            <a:ext cx="7927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sie</a:t>
            </a:r>
            <a:endParaRPr lang="en-US" sz="36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6F463E9-AC45-D5C0-18AA-6A080F23B847}"/>
              </a:ext>
            </a:extLst>
          </p:cNvPr>
          <p:cNvSpPr txBox="1"/>
          <p:nvPr/>
        </p:nvSpPr>
        <p:spPr>
          <a:xfrm>
            <a:off x="5120579" y="3208360"/>
            <a:ext cx="3195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Wein für die Party</a:t>
            </a:r>
            <a:endParaRPr lang="en-US" sz="32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B9080CE-4AEF-9C06-98EB-05E00695AF1F}"/>
              </a:ext>
            </a:extLst>
          </p:cNvPr>
          <p:cNvSpPr txBox="1"/>
          <p:nvPr/>
        </p:nvSpPr>
        <p:spPr>
          <a:xfrm>
            <a:off x="9565968" y="3135726"/>
            <a:ext cx="1799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gekauft</a:t>
            </a:r>
            <a:r>
              <a:rPr lang="en-US" sz="3600" b="1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.</a:t>
            </a:r>
            <a:endParaRPr lang="en-US" sz="4000" b="1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26" name="Parallelogram 25">
            <a:extLst>
              <a:ext uri="{FF2B5EF4-FFF2-40B4-BE49-F238E27FC236}">
                <a16:creationId xmlns:a16="http://schemas.microsoft.com/office/drawing/2014/main" id="{5326E86D-7A88-AE64-33BC-4FB4CBC01D8D}"/>
              </a:ext>
            </a:extLst>
          </p:cNvPr>
          <p:cNvSpPr/>
          <p:nvPr/>
        </p:nvSpPr>
        <p:spPr>
          <a:xfrm>
            <a:off x="9394904" y="1307944"/>
            <a:ext cx="445781" cy="292256"/>
          </a:xfrm>
          <a:prstGeom prst="parallelogram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CEC92B46-AEC0-9C09-235B-B2BE9AFC38DE}"/>
              </a:ext>
            </a:extLst>
          </p:cNvPr>
          <p:cNvSpPr/>
          <p:nvPr/>
        </p:nvSpPr>
        <p:spPr>
          <a:xfrm>
            <a:off x="9617794" y="1785312"/>
            <a:ext cx="484149" cy="273085"/>
          </a:xfrm>
          <a:prstGeom prst="parallelogram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Parallelogram 27">
            <a:extLst>
              <a:ext uri="{FF2B5EF4-FFF2-40B4-BE49-F238E27FC236}">
                <a16:creationId xmlns:a16="http://schemas.microsoft.com/office/drawing/2014/main" id="{84CE5301-4377-3A8C-4AF2-728B8923F2D2}"/>
              </a:ext>
            </a:extLst>
          </p:cNvPr>
          <p:cNvSpPr/>
          <p:nvPr/>
        </p:nvSpPr>
        <p:spPr>
          <a:xfrm>
            <a:off x="9565968" y="2331447"/>
            <a:ext cx="535975" cy="285513"/>
          </a:xfrm>
          <a:prstGeom prst="parallelogram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Parallelogram 28">
            <a:extLst>
              <a:ext uri="{FF2B5EF4-FFF2-40B4-BE49-F238E27FC236}">
                <a16:creationId xmlns:a16="http://schemas.microsoft.com/office/drawing/2014/main" id="{B267BB40-F49E-2D34-307C-5B35B839D84C}"/>
              </a:ext>
            </a:extLst>
          </p:cNvPr>
          <p:cNvSpPr/>
          <p:nvPr/>
        </p:nvSpPr>
        <p:spPr>
          <a:xfrm>
            <a:off x="10093850" y="2842841"/>
            <a:ext cx="445781" cy="292256"/>
          </a:xfrm>
          <a:prstGeom prst="parallelogram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Parallelogram 29">
            <a:extLst>
              <a:ext uri="{FF2B5EF4-FFF2-40B4-BE49-F238E27FC236}">
                <a16:creationId xmlns:a16="http://schemas.microsoft.com/office/drawing/2014/main" id="{2601E1BE-36EF-966D-3DAF-392E58450F04}"/>
              </a:ext>
            </a:extLst>
          </p:cNvPr>
          <p:cNvSpPr/>
          <p:nvPr/>
        </p:nvSpPr>
        <p:spPr>
          <a:xfrm>
            <a:off x="9666457" y="3327892"/>
            <a:ext cx="522572" cy="274146"/>
          </a:xfrm>
          <a:prstGeom prst="parallelogram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D928B2F-101F-B6B7-39D0-51268F144BD4}"/>
              </a:ext>
            </a:extLst>
          </p:cNvPr>
          <p:cNvSpPr/>
          <p:nvPr/>
        </p:nvSpPr>
        <p:spPr>
          <a:xfrm>
            <a:off x="4586314" y="63207"/>
            <a:ext cx="30826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Vergangenheit</a:t>
            </a:r>
            <a:endParaRPr lang="th-TH" sz="66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DA05342A-F82A-0184-6BFA-5BB2F64F78D5}"/>
              </a:ext>
            </a:extLst>
          </p:cNvPr>
          <p:cNvCxnSpPr>
            <a:cxnSpLocks/>
          </p:cNvCxnSpPr>
          <p:nvPr/>
        </p:nvCxnSpPr>
        <p:spPr>
          <a:xfrm>
            <a:off x="7508125" y="400192"/>
            <a:ext cx="481989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D7B3DF2F-0048-9AD1-D988-399588ED3837}"/>
              </a:ext>
            </a:extLst>
          </p:cNvPr>
          <p:cNvSpPr/>
          <p:nvPr/>
        </p:nvSpPr>
        <p:spPr>
          <a:xfrm>
            <a:off x="7994400" y="60812"/>
            <a:ext cx="16233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Perfekt</a:t>
            </a:r>
            <a:endParaRPr lang="th-TH" sz="66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61BB726-BF85-A88A-21F9-5FE8F6E60147}"/>
              </a:ext>
            </a:extLst>
          </p:cNvPr>
          <p:cNvSpPr/>
          <p:nvPr/>
        </p:nvSpPr>
        <p:spPr>
          <a:xfrm>
            <a:off x="10972820" y="296713"/>
            <a:ext cx="758135" cy="3357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9E03704-D4A1-856D-6C68-27AD84451492}"/>
              </a:ext>
            </a:extLst>
          </p:cNvPr>
          <p:cNvSpPr txBox="1"/>
          <p:nvPr/>
        </p:nvSpPr>
        <p:spPr>
          <a:xfrm>
            <a:off x="298690" y="3764211"/>
            <a:ext cx="2068101" cy="461665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frühstücken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A5410CF-8D42-D05A-3FAD-26633EE1D8C0}"/>
              </a:ext>
            </a:extLst>
          </p:cNvPr>
          <p:cNvSpPr txBox="1"/>
          <p:nvPr/>
        </p:nvSpPr>
        <p:spPr>
          <a:xfrm>
            <a:off x="2526693" y="3785771"/>
            <a:ext cx="1065408" cy="461665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üben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F876247-84FE-E121-4B4B-8048702FE82A}"/>
              </a:ext>
            </a:extLst>
          </p:cNvPr>
          <p:cNvSpPr txBox="1"/>
          <p:nvPr/>
        </p:nvSpPr>
        <p:spPr>
          <a:xfrm>
            <a:off x="3798459" y="3801370"/>
            <a:ext cx="1065408" cy="461665"/>
          </a:xfrm>
          <a:prstGeom prst="rect">
            <a:avLst/>
          </a:prstGeom>
          <a:solidFill>
            <a:srgbClr val="E76B89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essen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38826DB-AD65-3900-30F8-DABB801190DC}"/>
              </a:ext>
            </a:extLst>
          </p:cNvPr>
          <p:cNvSpPr txBox="1"/>
          <p:nvPr/>
        </p:nvSpPr>
        <p:spPr>
          <a:xfrm>
            <a:off x="5026761" y="3794038"/>
            <a:ext cx="1588366" cy="461665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anrufen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05F9706-8947-573A-17C8-919F0A3E036C}"/>
              </a:ext>
            </a:extLst>
          </p:cNvPr>
          <p:cNvSpPr txBox="1"/>
          <p:nvPr/>
        </p:nvSpPr>
        <p:spPr>
          <a:xfrm>
            <a:off x="6758314" y="3787203"/>
            <a:ext cx="1335965" cy="461665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kaufen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46" name="Parallelogram 45">
            <a:extLst>
              <a:ext uri="{FF2B5EF4-FFF2-40B4-BE49-F238E27FC236}">
                <a16:creationId xmlns:a16="http://schemas.microsoft.com/office/drawing/2014/main" id="{0B34BCF7-BC41-6961-8645-B09A8B246E4B}"/>
              </a:ext>
            </a:extLst>
          </p:cNvPr>
          <p:cNvSpPr/>
          <p:nvPr/>
        </p:nvSpPr>
        <p:spPr>
          <a:xfrm>
            <a:off x="11463764" y="1245353"/>
            <a:ext cx="313457" cy="335776"/>
          </a:xfrm>
          <a:prstGeom prst="parallelogram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Parallelogram 46">
            <a:extLst>
              <a:ext uri="{FF2B5EF4-FFF2-40B4-BE49-F238E27FC236}">
                <a16:creationId xmlns:a16="http://schemas.microsoft.com/office/drawing/2014/main" id="{CD465142-CC17-D127-BB59-4FBC34277FC4}"/>
              </a:ext>
            </a:extLst>
          </p:cNvPr>
          <p:cNvSpPr/>
          <p:nvPr/>
        </p:nvSpPr>
        <p:spPr>
          <a:xfrm>
            <a:off x="10506953" y="1772762"/>
            <a:ext cx="313457" cy="335776"/>
          </a:xfrm>
          <a:prstGeom prst="parallelogram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Parallelogram 47">
            <a:extLst>
              <a:ext uri="{FF2B5EF4-FFF2-40B4-BE49-F238E27FC236}">
                <a16:creationId xmlns:a16="http://schemas.microsoft.com/office/drawing/2014/main" id="{A4DC8026-9EC1-1ACB-ED06-007FF57EFF2B}"/>
              </a:ext>
            </a:extLst>
          </p:cNvPr>
          <p:cNvSpPr/>
          <p:nvPr/>
        </p:nvSpPr>
        <p:spPr>
          <a:xfrm>
            <a:off x="10820410" y="2312142"/>
            <a:ext cx="500400" cy="290418"/>
          </a:xfrm>
          <a:prstGeom prst="parallelogram">
            <a:avLst/>
          </a:prstGeom>
          <a:solidFill>
            <a:srgbClr val="E76B89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Parallelogram 48">
            <a:extLst>
              <a:ext uri="{FF2B5EF4-FFF2-40B4-BE49-F238E27FC236}">
                <a16:creationId xmlns:a16="http://schemas.microsoft.com/office/drawing/2014/main" id="{E7A1A510-5B33-C6FA-A481-D41831E230A7}"/>
              </a:ext>
            </a:extLst>
          </p:cNvPr>
          <p:cNvSpPr/>
          <p:nvPr/>
        </p:nvSpPr>
        <p:spPr>
          <a:xfrm>
            <a:off x="11042749" y="2783769"/>
            <a:ext cx="464375" cy="351327"/>
          </a:xfrm>
          <a:prstGeom prst="parallelogram">
            <a:avLst/>
          </a:prstGeom>
          <a:solidFill>
            <a:srgbClr val="E76B89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Parallelogram 49">
            <a:extLst>
              <a:ext uri="{FF2B5EF4-FFF2-40B4-BE49-F238E27FC236}">
                <a16:creationId xmlns:a16="http://schemas.microsoft.com/office/drawing/2014/main" id="{DAA9EB65-49DB-F893-7F15-16A95502ED23}"/>
              </a:ext>
            </a:extLst>
          </p:cNvPr>
          <p:cNvSpPr/>
          <p:nvPr/>
        </p:nvSpPr>
        <p:spPr>
          <a:xfrm>
            <a:off x="10898326" y="3259361"/>
            <a:ext cx="313457" cy="335776"/>
          </a:xfrm>
          <a:prstGeom prst="parallelogram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AD8B66D0-3D2F-48CA-7BF5-FDA3426F5C1A}"/>
              </a:ext>
            </a:extLst>
          </p:cNvPr>
          <p:cNvSpPr/>
          <p:nvPr/>
        </p:nvSpPr>
        <p:spPr>
          <a:xfrm>
            <a:off x="318806" y="4319238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frühstück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F7CBA69-3B1E-A285-CE22-0034457ED57B}"/>
              </a:ext>
            </a:extLst>
          </p:cNvPr>
          <p:cNvSpPr/>
          <p:nvPr/>
        </p:nvSpPr>
        <p:spPr>
          <a:xfrm>
            <a:off x="2455320" y="4328582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üb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8AD387F-DB20-E0F8-E63D-412C27FB2FBE}"/>
              </a:ext>
            </a:extLst>
          </p:cNvPr>
          <p:cNvSpPr/>
          <p:nvPr/>
        </p:nvSpPr>
        <p:spPr>
          <a:xfrm>
            <a:off x="3552263" y="4319238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gess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C6438FA-648B-C9FD-845C-890773BEBD33}"/>
              </a:ext>
            </a:extLst>
          </p:cNvPr>
          <p:cNvSpPr/>
          <p:nvPr/>
        </p:nvSpPr>
        <p:spPr>
          <a:xfrm>
            <a:off x="4979137" y="4309761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an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ruf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CA74773-2275-B7E0-292C-1CA1C6006265}"/>
              </a:ext>
            </a:extLst>
          </p:cNvPr>
          <p:cNvSpPr/>
          <p:nvPr/>
        </p:nvSpPr>
        <p:spPr>
          <a:xfrm>
            <a:off x="6798149" y="4303829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kauf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A0A33B1D-6AE6-8021-73C7-B900DE814E5D}"/>
              </a:ext>
            </a:extLst>
          </p:cNvPr>
          <p:cNvCxnSpPr>
            <a:cxnSpLocks/>
          </p:cNvCxnSpPr>
          <p:nvPr/>
        </p:nvCxnSpPr>
        <p:spPr>
          <a:xfrm>
            <a:off x="10539631" y="3679795"/>
            <a:ext cx="0" cy="565107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B895FDFD-072C-93ED-33F7-DF6F0BE78853}"/>
              </a:ext>
            </a:extLst>
          </p:cNvPr>
          <p:cNvCxnSpPr>
            <a:cxnSpLocks/>
          </p:cNvCxnSpPr>
          <p:nvPr/>
        </p:nvCxnSpPr>
        <p:spPr>
          <a:xfrm flipV="1">
            <a:off x="8346151" y="4240279"/>
            <a:ext cx="3448194" cy="12472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D1AC0FA6-E617-4704-A472-089398406235}"/>
              </a:ext>
            </a:extLst>
          </p:cNvPr>
          <p:cNvCxnSpPr>
            <a:cxnSpLocks/>
          </p:cNvCxnSpPr>
          <p:nvPr/>
        </p:nvCxnSpPr>
        <p:spPr>
          <a:xfrm>
            <a:off x="8359832" y="4225875"/>
            <a:ext cx="0" cy="1306214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A9EDF4E0-5166-2638-A2FC-239B1D6984A6}"/>
              </a:ext>
            </a:extLst>
          </p:cNvPr>
          <p:cNvCxnSpPr>
            <a:cxnSpLocks/>
          </p:cNvCxnSpPr>
          <p:nvPr/>
        </p:nvCxnSpPr>
        <p:spPr>
          <a:xfrm>
            <a:off x="11777221" y="4225876"/>
            <a:ext cx="17124" cy="1306213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C85E1771-696A-0E3D-686B-489B240E0B24}"/>
              </a:ext>
            </a:extLst>
          </p:cNvPr>
          <p:cNvSpPr/>
          <p:nvPr/>
        </p:nvSpPr>
        <p:spPr>
          <a:xfrm>
            <a:off x="7195455" y="5532089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frühstück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609CAC0C-A5D8-1E81-4C2F-E12CCCA7619C}"/>
              </a:ext>
            </a:extLst>
          </p:cNvPr>
          <p:cNvSpPr/>
          <p:nvPr/>
        </p:nvSpPr>
        <p:spPr>
          <a:xfrm>
            <a:off x="10274432" y="5474377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trunk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7519609-74FE-9F3A-86C1-F64F2C471858}"/>
              </a:ext>
            </a:extLst>
          </p:cNvPr>
          <p:cNvSpPr txBox="1"/>
          <p:nvPr/>
        </p:nvSpPr>
        <p:spPr>
          <a:xfrm>
            <a:off x="6857940" y="5986982"/>
            <a:ext cx="490831" cy="461665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ge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3D37A73A-4F04-3011-893F-4D8F357F325E}"/>
              </a:ext>
            </a:extLst>
          </p:cNvPr>
          <p:cNvSpPr/>
          <p:nvPr/>
        </p:nvSpPr>
        <p:spPr>
          <a:xfrm>
            <a:off x="7292921" y="5973202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+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frühstück</a:t>
            </a:r>
            <a:r>
              <a:rPr lang="en-US" sz="28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+</a:t>
            </a:r>
            <a:endParaRPr lang="th-TH" sz="54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44EACBEC-FD01-A223-A313-D5ABFA677ED8}"/>
              </a:ext>
            </a:extLst>
          </p:cNvPr>
          <p:cNvSpPr txBox="1"/>
          <p:nvPr/>
        </p:nvSpPr>
        <p:spPr>
          <a:xfrm>
            <a:off x="9066874" y="6017081"/>
            <a:ext cx="294148" cy="461665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Dubai Medium" panose="020B0603030403030204" pitchFamily="34" charset="-78"/>
                <a:cs typeface="Dubai Medium" panose="020B0603030403030204" pitchFamily="34" charset="-78"/>
              </a:rPr>
              <a:t>t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0E560A5A-55CE-69ED-3BE3-37AF418F4B75}"/>
              </a:ext>
            </a:extLst>
          </p:cNvPr>
          <p:cNvSpPr txBox="1"/>
          <p:nvPr/>
        </p:nvSpPr>
        <p:spPr>
          <a:xfrm>
            <a:off x="9917783" y="5983489"/>
            <a:ext cx="490832" cy="461665"/>
          </a:xfrm>
          <a:prstGeom prst="rect">
            <a:avLst/>
          </a:prstGeom>
          <a:solidFill>
            <a:srgbClr val="E76B8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ge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C44FE65B-0070-A499-2F66-14E2D931620F}"/>
              </a:ext>
            </a:extLst>
          </p:cNvPr>
          <p:cNvSpPr/>
          <p:nvPr/>
        </p:nvSpPr>
        <p:spPr>
          <a:xfrm>
            <a:off x="10330941" y="5955083"/>
            <a:ext cx="20681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+trunk+</a:t>
            </a:r>
            <a:endParaRPr lang="th-TH" sz="54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C248E995-4239-5FC3-14C8-9716865ACE93}"/>
              </a:ext>
            </a:extLst>
          </p:cNvPr>
          <p:cNvSpPr txBox="1"/>
          <p:nvPr/>
        </p:nvSpPr>
        <p:spPr>
          <a:xfrm flipH="1">
            <a:off x="11515235" y="6002160"/>
            <a:ext cx="490831" cy="461665"/>
          </a:xfrm>
          <a:prstGeom prst="rect">
            <a:avLst/>
          </a:prstGeom>
          <a:solidFill>
            <a:srgbClr val="E76B8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en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74" name="Parallelogram 73">
            <a:extLst>
              <a:ext uri="{FF2B5EF4-FFF2-40B4-BE49-F238E27FC236}">
                <a16:creationId xmlns:a16="http://schemas.microsoft.com/office/drawing/2014/main" id="{27A4236D-DD3B-9D52-98EE-5E4363AC958C}"/>
              </a:ext>
            </a:extLst>
          </p:cNvPr>
          <p:cNvSpPr/>
          <p:nvPr/>
        </p:nvSpPr>
        <p:spPr>
          <a:xfrm>
            <a:off x="10787970" y="6046396"/>
            <a:ext cx="247493" cy="343549"/>
          </a:xfrm>
          <a:prstGeom prst="parallelogram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269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  <p:bldP spid="11" grpId="0"/>
      <p:bldP spid="12" grpId="0"/>
      <p:bldP spid="13" grpId="0"/>
      <p:bldP spid="15" grpId="0"/>
      <p:bldP spid="16" grpId="0"/>
      <p:bldP spid="17" grpId="0"/>
      <p:bldP spid="18" grpId="0"/>
      <p:bldP spid="20" grpId="0"/>
      <p:bldP spid="21" grpId="0"/>
      <p:bldP spid="22" grpId="0"/>
      <p:bldP spid="23" grpId="0"/>
      <p:bldP spid="24" grpId="0"/>
      <p:bldP spid="25" grpId="0"/>
      <p:bldP spid="26" grpId="0" animBg="1"/>
      <p:bldP spid="27" grpId="0" animBg="1"/>
      <p:bldP spid="28" grpId="0" animBg="1"/>
      <p:bldP spid="29" grpId="0" animBg="1"/>
      <p:bldP spid="30" grpId="0" animBg="1"/>
      <p:bldP spid="31" grpId="0"/>
      <p:bldP spid="38" grpId="0"/>
      <p:bldP spid="40" grpId="0" animBg="1"/>
      <p:bldP spid="41" grpId="0" animBg="1"/>
      <p:bldP spid="42" grpId="0" animBg="1"/>
      <p:bldP spid="43" grpId="0" animBg="1"/>
      <p:bldP spid="44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/>
      <p:bldP spid="52" grpId="0"/>
      <p:bldP spid="53" grpId="0"/>
      <p:bldP spid="54" grpId="0"/>
      <p:bldP spid="56" grpId="0"/>
      <p:bldP spid="66" grpId="0"/>
      <p:bldP spid="67" grpId="0"/>
      <p:bldP spid="68" grpId="0" animBg="1"/>
      <p:bldP spid="69" grpId="0"/>
      <p:bldP spid="70" grpId="0" animBg="1"/>
      <p:bldP spid="71" grpId="0" animBg="1"/>
      <p:bldP spid="72" grpId="0"/>
      <p:bldP spid="73" grpId="0" animBg="1"/>
      <p:bldP spid="7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C3D1C-A2EF-81D5-DA2D-97E5E2C92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61A0A-9382-86B5-2413-C92852EA7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ED10C5-2F3C-582D-8DDD-2D45530E56A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rgbClr val="EFE2FE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1C76E2-7A4B-4E37-8DAB-745B7D352FFF}"/>
              </a:ext>
            </a:extLst>
          </p:cNvPr>
          <p:cNvSpPr/>
          <p:nvPr/>
        </p:nvSpPr>
        <p:spPr>
          <a:xfrm>
            <a:off x="0" y="139566"/>
            <a:ext cx="2794000" cy="9233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5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Perfekt</a:t>
            </a:r>
            <a:endParaRPr lang="th-TH" sz="96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47F9E9-3EBD-1175-01BA-753140DD12E9}"/>
              </a:ext>
            </a:extLst>
          </p:cNvPr>
          <p:cNvSpPr/>
          <p:nvPr/>
        </p:nvSpPr>
        <p:spPr>
          <a:xfrm>
            <a:off x="4775200" y="139566"/>
            <a:ext cx="32258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5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Partizip</a:t>
            </a:r>
            <a:r>
              <a:rPr lang="en-US" sz="5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II</a:t>
            </a:r>
            <a:endParaRPr lang="th-TH" sz="9600" dirty="0">
              <a:latin typeface="Berlin Sans FB" pitchFamily="34" charset="0"/>
              <a:cs typeface="Angsana New" pitchFamily="18" charset="-34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348710E-A82D-DAC8-8795-7592506834CF}"/>
              </a:ext>
            </a:extLst>
          </p:cNvPr>
          <p:cNvCxnSpPr>
            <a:cxnSpLocks/>
          </p:cNvCxnSpPr>
          <p:nvPr/>
        </p:nvCxnSpPr>
        <p:spPr>
          <a:xfrm>
            <a:off x="6069231" y="860395"/>
            <a:ext cx="0" cy="507781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DD1C46C-D2B5-3700-EAF9-091CE45E732F}"/>
              </a:ext>
            </a:extLst>
          </p:cNvPr>
          <p:cNvCxnSpPr>
            <a:cxnSpLocks/>
          </p:cNvCxnSpPr>
          <p:nvPr/>
        </p:nvCxnSpPr>
        <p:spPr>
          <a:xfrm flipV="1">
            <a:off x="1092267" y="1326482"/>
            <a:ext cx="10020300" cy="19027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824D464-9F5F-3F0C-3E25-DE187F8740BB}"/>
              </a:ext>
            </a:extLst>
          </p:cNvPr>
          <p:cNvCxnSpPr>
            <a:cxnSpLocks/>
          </p:cNvCxnSpPr>
          <p:nvPr/>
        </p:nvCxnSpPr>
        <p:spPr>
          <a:xfrm>
            <a:off x="1124924" y="1317021"/>
            <a:ext cx="0" cy="439862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10D4574-4F95-B883-56A5-BF201A17193B}"/>
              </a:ext>
            </a:extLst>
          </p:cNvPr>
          <p:cNvCxnSpPr>
            <a:cxnSpLocks/>
          </p:cNvCxnSpPr>
          <p:nvPr/>
        </p:nvCxnSpPr>
        <p:spPr>
          <a:xfrm>
            <a:off x="11082178" y="1292792"/>
            <a:ext cx="0" cy="48832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5AF75A2-8387-268B-3F0D-DD215779BBF6}"/>
              </a:ext>
            </a:extLst>
          </p:cNvPr>
          <p:cNvSpPr/>
          <p:nvPr/>
        </p:nvSpPr>
        <p:spPr>
          <a:xfrm>
            <a:off x="1188830" y="1380958"/>
            <a:ext cx="26277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regelmäßig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A47F1DD-ADA1-E7B9-8769-F0314B3EC808}"/>
              </a:ext>
            </a:extLst>
          </p:cNvPr>
          <p:cNvSpPr txBox="1"/>
          <p:nvPr/>
        </p:nvSpPr>
        <p:spPr>
          <a:xfrm>
            <a:off x="167047" y="1879897"/>
            <a:ext cx="490831" cy="461665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ge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BFC953F-5E97-65A0-5A4D-FE4978000EEF}"/>
              </a:ext>
            </a:extLst>
          </p:cNvPr>
          <p:cNvSpPr/>
          <p:nvPr/>
        </p:nvSpPr>
        <p:spPr>
          <a:xfrm>
            <a:off x="602028" y="1866117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+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frühstück</a:t>
            </a:r>
            <a:r>
              <a:rPr lang="en-US" sz="28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+</a:t>
            </a:r>
            <a:endParaRPr lang="th-TH" sz="54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8606AAB-D654-9AFA-1752-788B7DB67074}"/>
              </a:ext>
            </a:extLst>
          </p:cNvPr>
          <p:cNvSpPr txBox="1"/>
          <p:nvPr/>
        </p:nvSpPr>
        <p:spPr>
          <a:xfrm>
            <a:off x="2375981" y="1909996"/>
            <a:ext cx="294148" cy="461665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Dubai Medium" panose="020B0603030403030204" pitchFamily="34" charset="-78"/>
                <a:cs typeface="Dubai Medium" panose="020B0603030403030204" pitchFamily="34" charset="-78"/>
              </a:rPr>
              <a:t>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3CB7FAA-7CC3-2056-F0C6-B4CD12FB5CB9}"/>
              </a:ext>
            </a:extLst>
          </p:cNvPr>
          <p:cNvSpPr txBox="1"/>
          <p:nvPr/>
        </p:nvSpPr>
        <p:spPr>
          <a:xfrm>
            <a:off x="2834444" y="1896894"/>
            <a:ext cx="1762221" cy="461665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frühstücken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4276304-1607-E363-46AF-783AE04A5A11}"/>
              </a:ext>
            </a:extLst>
          </p:cNvPr>
          <p:cNvSpPr txBox="1"/>
          <p:nvPr/>
        </p:nvSpPr>
        <p:spPr>
          <a:xfrm>
            <a:off x="2834444" y="2432473"/>
            <a:ext cx="1243439" cy="461665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machen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E93139C-DF96-B3A5-E9C9-2A7AA15B7642}"/>
              </a:ext>
            </a:extLst>
          </p:cNvPr>
          <p:cNvSpPr txBox="1"/>
          <p:nvPr/>
        </p:nvSpPr>
        <p:spPr>
          <a:xfrm>
            <a:off x="2834444" y="2958499"/>
            <a:ext cx="1112811" cy="461665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kochen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C8A7FE6-3418-9A33-9485-B43C83BA1DDA}"/>
              </a:ext>
            </a:extLst>
          </p:cNvPr>
          <p:cNvSpPr txBox="1"/>
          <p:nvPr/>
        </p:nvSpPr>
        <p:spPr>
          <a:xfrm>
            <a:off x="2834445" y="3518932"/>
            <a:ext cx="982182" cy="461665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lernen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208DC88-75F0-60A5-8C0E-1694ADC624B9}"/>
              </a:ext>
            </a:extLst>
          </p:cNvPr>
          <p:cNvSpPr txBox="1"/>
          <p:nvPr/>
        </p:nvSpPr>
        <p:spPr>
          <a:xfrm>
            <a:off x="2800626" y="4069467"/>
            <a:ext cx="1112811" cy="461665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kaufen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9F26C9A-24D5-EA0B-AA64-BBABA8DE3510}"/>
              </a:ext>
            </a:extLst>
          </p:cNvPr>
          <p:cNvSpPr txBox="1"/>
          <p:nvPr/>
        </p:nvSpPr>
        <p:spPr>
          <a:xfrm>
            <a:off x="2821774" y="4620002"/>
            <a:ext cx="1243439" cy="461665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arbeiten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CB01FA6-FD7C-4934-60A3-1711D760D48C}"/>
              </a:ext>
            </a:extLst>
          </p:cNvPr>
          <p:cNvSpPr txBox="1"/>
          <p:nvPr/>
        </p:nvSpPr>
        <p:spPr>
          <a:xfrm>
            <a:off x="2821774" y="5191083"/>
            <a:ext cx="1243439" cy="461665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abholen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0A3AA69-FCD2-0AB1-8506-A4C60ECF582B}"/>
              </a:ext>
            </a:extLst>
          </p:cNvPr>
          <p:cNvSpPr txBox="1"/>
          <p:nvPr/>
        </p:nvSpPr>
        <p:spPr>
          <a:xfrm>
            <a:off x="2834444" y="5762164"/>
            <a:ext cx="1472039" cy="461665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einkaufen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F3D2160-7E7F-1B69-D5DF-3D60CF279809}"/>
              </a:ext>
            </a:extLst>
          </p:cNvPr>
          <p:cNvSpPr txBox="1"/>
          <p:nvPr/>
        </p:nvSpPr>
        <p:spPr>
          <a:xfrm>
            <a:off x="2831134" y="6273400"/>
            <a:ext cx="1595780" cy="461665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aufräumen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1ED41B1-2788-C5E9-D064-EEA8FA9022CB}"/>
              </a:ext>
            </a:extLst>
          </p:cNvPr>
          <p:cNvSpPr txBox="1"/>
          <p:nvPr/>
        </p:nvSpPr>
        <p:spPr>
          <a:xfrm>
            <a:off x="396425" y="2369803"/>
            <a:ext cx="490831" cy="461665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ge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F9AC480-CEDB-CE1A-CEEB-DFF648439DCA}"/>
              </a:ext>
            </a:extLst>
          </p:cNvPr>
          <p:cNvSpPr/>
          <p:nvPr/>
        </p:nvSpPr>
        <p:spPr>
          <a:xfrm>
            <a:off x="831406" y="2356168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+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mach</a:t>
            </a:r>
            <a:r>
              <a:rPr lang="en-US" sz="28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+</a:t>
            </a:r>
            <a:endParaRPr lang="th-TH" sz="54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0DFEEDB-A404-095E-CAAA-D0603B751DAD}"/>
              </a:ext>
            </a:extLst>
          </p:cNvPr>
          <p:cNvSpPr txBox="1"/>
          <p:nvPr/>
        </p:nvSpPr>
        <p:spPr>
          <a:xfrm>
            <a:off x="2060750" y="2412434"/>
            <a:ext cx="294148" cy="461665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Dubai Medium" panose="020B0603030403030204" pitchFamily="34" charset="-78"/>
                <a:cs typeface="Dubai Medium" panose="020B0603030403030204" pitchFamily="34" charset="-78"/>
              </a:rPr>
              <a:t>t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C7BF1F9-93B8-0E22-98CF-2833E7D06059}"/>
              </a:ext>
            </a:extLst>
          </p:cNvPr>
          <p:cNvSpPr/>
          <p:nvPr/>
        </p:nvSpPr>
        <p:spPr>
          <a:xfrm>
            <a:off x="853855" y="2915546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koch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C0056E4-983C-7E7F-5884-BF4EA0F6D914}"/>
              </a:ext>
            </a:extLst>
          </p:cNvPr>
          <p:cNvSpPr/>
          <p:nvPr/>
        </p:nvSpPr>
        <p:spPr>
          <a:xfrm>
            <a:off x="797413" y="4613155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arbeit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4C49B32-4765-926C-377C-DCBA922133B8}"/>
              </a:ext>
            </a:extLst>
          </p:cNvPr>
          <p:cNvSpPr/>
          <p:nvPr/>
        </p:nvSpPr>
        <p:spPr>
          <a:xfrm>
            <a:off x="838200" y="5173764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ab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hol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9C6FC74-5247-9228-A4B0-5ADEFD196A7C}"/>
              </a:ext>
            </a:extLst>
          </p:cNvPr>
          <p:cNvSpPr/>
          <p:nvPr/>
        </p:nvSpPr>
        <p:spPr>
          <a:xfrm>
            <a:off x="8789908" y="1363331"/>
            <a:ext cx="26277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unregelmäßig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B4AB717-24EF-F92E-BC4E-D3B772D8A68B}"/>
              </a:ext>
            </a:extLst>
          </p:cNvPr>
          <p:cNvSpPr txBox="1"/>
          <p:nvPr/>
        </p:nvSpPr>
        <p:spPr>
          <a:xfrm>
            <a:off x="9351348" y="1834188"/>
            <a:ext cx="490831" cy="461665"/>
          </a:xfrm>
          <a:prstGeom prst="rect">
            <a:avLst/>
          </a:prstGeom>
          <a:solidFill>
            <a:srgbClr val="E76B8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ge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C50372ED-08BA-E235-750C-F650690E85DB}"/>
              </a:ext>
            </a:extLst>
          </p:cNvPr>
          <p:cNvSpPr/>
          <p:nvPr/>
        </p:nvSpPr>
        <p:spPr>
          <a:xfrm>
            <a:off x="9786329" y="1820408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+tr</a:t>
            </a:r>
            <a:r>
              <a:rPr lang="en-US" sz="2800" dirty="0">
                <a:solidFill>
                  <a:srgbClr val="FFC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u</a:t>
            </a:r>
            <a:r>
              <a:rPr lang="en-US" sz="28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nk+</a:t>
            </a:r>
            <a:endParaRPr lang="th-TH" sz="54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EFCF20B-7D14-58E0-C0E6-F73DB6C25556}"/>
              </a:ext>
            </a:extLst>
          </p:cNvPr>
          <p:cNvSpPr txBox="1"/>
          <p:nvPr/>
        </p:nvSpPr>
        <p:spPr>
          <a:xfrm>
            <a:off x="11025162" y="1890278"/>
            <a:ext cx="490831" cy="461665"/>
          </a:xfrm>
          <a:prstGeom prst="rect">
            <a:avLst/>
          </a:prstGeom>
          <a:solidFill>
            <a:srgbClr val="E76B8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en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7D60C4B-CD6A-48E6-C4B6-52849ADF023E}"/>
              </a:ext>
            </a:extLst>
          </p:cNvPr>
          <p:cNvSpPr txBox="1"/>
          <p:nvPr/>
        </p:nvSpPr>
        <p:spPr>
          <a:xfrm>
            <a:off x="8001000" y="1842618"/>
            <a:ext cx="1186033" cy="461665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trinken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16FC060-16B8-2A4C-8FB8-9CD03E463CC8}"/>
              </a:ext>
            </a:extLst>
          </p:cNvPr>
          <p:cNvSpPr txBox="1"/>
          <p:nvPr/>
        </p:nvSpPr>
        <p:spPr>
          <a:xfrm>
            <a:off x="8291384" y="2903532"/>
            <a:ext cx="895649" cy="461665"/>
          </a:xfrm>
          <a:prstGeom prst="rect">
            <a:avLst/>
          </a:prstGeom>
          <a:solidFill>
            <a:srgbClr val="E76B8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essen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E37D8C7-0959-6005-9EA9-15DECCA8B7CC}"/>
              </a:ext>
            </a:extLst>
          </p:cNvPr>
          <p:cNvSpPr txBox="1"/>
          <p:nvPr/>
        </p:nvSpPr>
        <p:spPr>
          <a:xfrm>
            <a:off x="9360288" y="2898537"/>
            <a:ext cx="490831" cy="461665"/>
          </a:xfrm>
          <a:prstGeom prst="rect">
            <a:avLst/>
          </a:prstGeom>
          <a:solidFill>
            <a:srgbClr val="E76B8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ge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5F4DB43-9D82-6F64-E014-6E2D6C634CBD}"/>
              </a:ext>
            </a:extLst>
          </p:cNvPr>
          <p:cNvSpPr/>
          <p:nvPr/>
        </p:nvSpPr>
        <p:spPr>
          <a:xfrm>
            <a:off x="9795269" y="2884757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+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gess</a:t>
            </a:r>
            <a:r>
              <a:rPr lang="en-US" sz="28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+</a:t>
            </a:r>
            <a:endParaRPr lang="th-TH" sz="54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9A8BD4C-0399-0587-37A1-F5A82142C2A2}"/>
              </a:ext>
            </a:extLst>
          </p:cNvPr>
          <p:cNvSpPr txBox="1"/>
          <p:nvPr/>
        </p:nvSpPr>
        <p:spPr>
          <a:xfrm>
            <a:off x="10760655" y="2911547"/>
            <a:ext cx="490831" cy="461665"/>
          </a:xfrm>
          <a:prstGeom prst="rect">
            <a:avLst/>
          </a:prstGeom>
          <a:solidFill>
            <a:srgbClr val="E76B8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en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C298993-4B9B-B3B5-5FEB-28F5C4AB7545}"/>
              </a:ext>
            </a:extLst>
          </p:cNvPr>
          <p:cNvSpPr txBox="1"/>
          <p:nvPr/>
        </p:nvSpPr>
        <p:spPr>
          <a:xfrm>
            <a:off x="7743109" y="2371690"/>
            <a:ext cx="1456538" cy="461665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schreiben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1C84F51-4026-B3AB-4864-394753460E19}"/>
              </a:ext>
            </a:extLst>
          </p:cNvPr>
          <p:cNvSpPr txBox="1"/>
          <p:nvPr/>
        </p:nvSpPr>
        <p:spPr>
          <a:xfrm>
            <a:off x="9336034" y="2383915"/>
            <a:ext cx="490831" cy="461665"/>
          </a:xfrm>
          <a:prstGeom prst="rect">
            <a:avLst/>
          </a:prstGeom>
          <a:solidFill>
            <a:srgbClr val="E76B8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ge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CBC3EA7E-2E53-567C-B6D3-8BA548C3B108}"/>
              </a:ext>
            </a:extLst>
          </p:cNvPr>
          <p:cNvSpPr/>
          <p:nvPr/>
        </p:nvSpPr>
        <p:spPr>
          <a:xfrm>
            <a:off x="9771015" y="2370135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+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schr</a:t>
            </a:r>
            <a:r>
              <a:rPr lang="en-US" sz="2800" dirty="0" err="1">
                <a:solidFill>
                  <a:srgbClr val="FFC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ie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b</a:t>
            </a:r>
            <a:r>
              <a:rPr lang="en-US" sz="28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+</a:t>
            </a:r>
            <a:endParaRPr lang="th-TH" sz="54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CFDC225-D2BE-0699-B094-6EF135C76A36}"/>
              </a:ext>
            </a:extLst>
          </p:cNvPr>
          <p:cNvSpPr txBox="1"/>
          <p:nvPr/>
        </p:nvSpPr>
        <p:spPr>
          <a:xfrm>
            <a:off x="11149171" y="2400912"/>
            <a:ext cx="490831" cy="461665"/>
          </a:xfrm>
          <a:prstGeom prst="rect">
            <a:avLst/>
          </a:prstGeom>
          <a:solidFill>
            <a:srgbClr val="E76B8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en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2BBEC86-C23A-6EA7-82C1-740CE391187D}"/>
              </a:ext>
            </a:extLst>
          </p:cNvPr>
          <p:cNvSpPr txBox="1"/>
          <p:nvPr/>
        </p:nvSpPr>
        <p:spPr>
          <a:xfrm>
            <a:off x="8291383" y="3435854"/>
            <a:ext cx="895649" cy="461665"/>
          </a:xfrm>
          <a:prstGeom prst="rect">
            <a:avLst/>
          </a:prstGeom>
          <a:solidFill>
            <a:srgbClr val="E76B8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lesen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FAF5659-7F53-A491-3243-74A0F2C4952D}"/>
              </a:ext>
            </a:extLst>
          </p:cNvPr>
          <p:cNvSpPr txBox="1"/>
          <p:nvPr/>
        </p:nvSpPr>
        <p:spPr>
          <a:xfrm>
            <a:off x="9360288" y="3433944"/>
            <a:ext cx="490831" cy="461665"/>
          </a:xfrm>
          <a:prstGeom prst="rect">
            <a:avLst/>
          </a:prstGeom>
          <a:solidFill>
            <a:srgbClr val="E76B8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ge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6E8EE747-3A35-28BC-4CBC-9A4BDBE3534E}"/>
              </a:ext>
            </a:extLst>
          </p:cNvPr>
          <p:cNvSpPr/>
          <p:nvPr/>
        </p:nvSpPr>
        <p:spPr>
          <a:xfrm>
            <a:off x="9795269" y="3420164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+les+</a:t>
            </a:r>
            <a:endParaRPr lang="th-TH" sz="54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E0B50A8-5004-4A16-376F-16A5397FB50A}"/>
              </a:ext>
            </a:extLst>
          </p:cNvPr>
          <p:cNvSpPr txBox="1"/>
          <p:nvPr/>
        </p:nvSpPr>
        <p:spPr>
          <a:xfrm>
            <a:off x="10574963" y="3440040"/>
            <a:ext cx="490831" cy="461665"/>
          </a:xfrm>
          <a:prstGeom prst="rect">
            <a:avLst/>
          </a:prstGeom>
          <a:solidFill>
            <a:srgbClr val="E76B8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en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28705A3-0924-BE29-63CB-F102E313BBF9}"/>
              </a:ext>
            </a:extLst>
          </p:cNvPr>
          <p:cNvSpPr txBox="1"/>
          <p:nvPr/>
        </p:nvSpPr>
        <p:spPr>
          <a:xfrm>
            <a:off x="7956208" y="3966261"/>
            <a:ext cx="1243439" cy="461665"/>
          </a:xfrm>
          <a:prstGeom prst="rect">
            <a:avLst/>
          </a:prstGeom>
          <a:solidFill>
            <a:srgbClr val="E76B8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schlafen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C00054AB-6AC9-5F8F-40C1-937DA70B83FB}"/>
              </a:ext>
            </a:extLst>
          </p:cNvPr>
          <p:cNvSpPr/>
          <p:nvPr/>
        </p:nvSpPr>
        <p:spPr>
          <a:xfrm>
            <a:off x="9396839" y="3948601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schlaf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9900A29-FCF9-962B-17CE-26B81878C38E}"/>
              </a:ext>
            </a:extLst>
          </p:cNvPr>
          <p:cNvSpPr txBox="1"/>
          <p:nvPr/>
        </p:nvSpPr>
        <p:spPr>
          <a:xfrm>
            <a:off x="7759198" y="4499057"/>
            <a:ext cx="1456537" cy="461665"/>
          </a:xfrm>
          <a:prstGeom prst="rect">
            <a:avLst/>
          </a:prstGeom>
          <a:solidFill>
            <a:srgbClr val="E76B8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fernsehen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064DB900-C1D4-3861-2731-1CB64C083148}"/>
              </a:ext>
            </a:extLst>
          </p:cNvPr>
          <p:cNvSpPr/>
          <p:nvPr/>
        </p:nvSpPr>
        <p:spPr>
          <a:xfrm>
            <a:off x="9326875" y="4455338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fern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seh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8053C4F8-A8C6-AE95-1AD4-4D5DA265E3D8}"/>
              </a:ext>
            </a:extLst>
          </p:cNvPr>
          <p:cNvSpPr txBox="1"/>
          <p:nvPr/>
        </p:nvSpPr>
        <p:spPr>
          <a:xfrm>
            <a:off x="7759198" y="5039987"/>
            <a:ext cx="1456538" cy="461665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aufstehen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9695F289-42A1-3A5C-D6B3-7184783D0028}"/>
              </a:ext>
            </a:extLst>
          </p:cNvPr>
          <p:cNvSpPr/>
          <p:nvPr/>
        </p:nvSpPr>
        <p:spPr>
          <a:xfrm>
            <a:off x="9306287" y="4978558"/>
            <a:ext cx="23337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auf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st</a:t>
            </a:r>
            <a:r>
              <a:rPr lang="en-US" sz="2800" dirty="0" err="1">
                <a:solidFill>
                  <a:srgbClr val="FFC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and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571093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4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7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3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9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8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0" dur="5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2" dur="5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5" grpId="0"/>
      <p:bldP spid="16" grpId="0" animBg="1"/>
      <p:bldP spid="17" grpId="0"/>
      <p:bldP spid="18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1" grpId="0" animBg="1"/>
      <p:bldP spid="36" grpId="0" animBg="1"/>
      <p:bldP spid="37" grpId="0"/>
      <p:bldP spid="38" grpId="0" animBg="1"/>
      <p:bldP spid="39" grpId="0"/>
      <p:bldP spid="40" grpId="0"/>
      <p:bldP spid="41" grpId="0"/>
      <p:bldP spid="42" grpId="0"/>
      <p:bldP spid="43" grpId="0" animBg="1"/>
      <p:bldP spid="45" grpId="0" animBg="1"/>
      <p:bldP spid="46" grpId="0" animBg="1"/>
      <p:bldP spid="47" grpId="0" animBg="1"/>
      <p:bldP spid="48" grpId="0" animBg="1"/>
      <p:bldP spid="50" grpId="0" animBg="1"/>
      <p:bldP spid="51" grpId="0" animBg="1"/>
      <p:bldP spid="52" grpId="0" animBg="1"/>
      <p:bldP spid="54" grpId="0" animBg="1"/>
      <p:bldP spid="55" grpId="0" animBg="1"/>
      <p:bldP spid="59" grpId="0" animBg="1"/>
      <p:bldP spid="61" grpId="0" animBg="1"/>
      <p:bldP spid="62" grpId="0" animBg="1"/>
      <p:bldP spid="66" grpId="0" animBg="1"/>
      <p:bldP spid="6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549005D-E73F-4D3A-163F-C5A103BE639B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C88962-1190-5E44-C442-B389DDB05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321AB58F-DB97-7B11-38AF-11BB323FDC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957989"/>
              </p:ext>
            </p:extLst>
          </p:nvPr>
        </p:nvGraphicFramePr>
        <p:xfrm>
          <a:off x="2794000" y="1360073"/>
          <a:ext cx="9029700" cy="494982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514850">
                  <a:extLst>
                    <a:ext uri="{9D8B030D-6E8A-4147-A177-3AD203B41FA5}">
                      <a16:colId xmlns:a16="http://schemas.microsoft.com/office/drawing/2014/main" val="2682209980"/>
                    </a:ext>
                  </a:extLst>
                </a:gridCol>
                <a:gridCol w="4514850">
                  <a:extLst>
                    <a:ext uri="{9D8B030D-6E8A-4147-A177-3AD203B41FA5}">
                      <a16:colId xmlns:a16="http://schemas.microsoft.com/office/drawing/2014/main" val="3387345213"/>
                    </a:ext>
                  </a:extLst>
                </a:gridCol>
              </a:tblGrid>
              <a:tr h="61872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41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0905090"/>
                  </a:ext>
                </a:extLst>
              </a:tr>
              <a:tr h="61872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D1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783840"/>
                  </a:ext>
                </a:extLst>
              </a:tr>
              <a:tr h="61872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D1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996275"/>
                  </a:ext>
                </a:extLst>
              </a:tr>
              <a:tr h="61872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D1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8322165"/>
                  </a:ext>
                </a:extLst>
              </a:tr>
              <a:tr h="61872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D1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215357"/>
                  </a:ext>
                </a:extLst>
              </a:tr>
              <a:tr h="61872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D1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1449497"/>
                  </a:ext>
                </a:extLst>
              </a:tr>
              <a:tr h="61872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D1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5112517"/>
                  </a:ext>
                </a:extLst>
              </a:tr>
              <a:tr h="61872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D1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9568654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1E926001-B80F-FBB9-C635-1B765B499AA6}"/>
              </a:ext>
            </a:extLst>
          </p:cNvPr>
          <p:cNvSpPr/>
          <p:nvPr/>
        </p:nvSpPr>
        <p:spPr>
          <a:xfrm>
            <a:off x="5758180" y="204075"/>
            <a:ext cx="32258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5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Partizip</a:t>
            </a:r>
            <a:r>
              <a:rPr lang="en-US" sz="5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II</a:t>
            </a:r>
            <a:endParaRPr lang="th-TH" sz="96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795FE0-3A08-FB8A-DB32-EFE5877497D2}"/>
              </a:ext>
            </a:extLst>
          </p:cNvPr>
          <p:cNvSpPr/>
          <p:nvPr/>
        </p:nvSpPr>
        <p:spPr>
          <a:xfrm>
            <a:off x="0" y="187121"/>
            <a:ext cx="2794000" cy="9233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5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Perfekt</a:t>
            </a:r>
            <a:endParaRPr lang="th-TH" sz="9600" dirty="0"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1026" name="Picture 2" descr="Girl Writing Stock Illustrations – 12,273 Girl Writing Stock Illustrations,  Vectors &amp; Clipart - Dreamstime">
            <a:extLst>
              <a:ext uri="{FF2B5EF4-FFF2-40B4-BE49-F238E27FC236}">
                <a16:creationId xmlns:a16="http://schemas.microsoft.com/office/drawing/2014/main" id="{AEC19CF3-DBC2-A0B7-361C-3DF0C7357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9125" y1="10442" x2="56750" y2="10040"/>
                        <a14:foregroundMark x1="56750" y1="10040" x2="60375" y2="10977"/>
                        <a14:foregroundMark x1="48500" y1="28112" x2="52875" y2="32129"/>
                        <a14:foregroundMark x1="40250" y1="31727" x2="45250" y2="34538"/>
                        <a14:foregroundMark x1="43125" y1="62517" x2="52750" y2="72825"/>
                        <a14:foregroundMark x1="52750" y1="72825" x2="53125" y2="729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428750" y="2140986"/>
            <a:ext cx="5646420" cy="5271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60EF411-8BA7-4258-9FD0-7772AC62AE73}"/>
              </a:ext>
            </a:extLst>
          </p:cNvPr>
          <p:cNvSpPr txBox="1"/>
          <p:nvPr/>
        </p:nvSpPr>
        <p:spPr>
          <a:xfrm>
            <a:off x="3782689" y="1430870"/>
            <a:ext cx="490831" cy="461665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ge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5310174-CCBA-1C59-D61B-CE1E840805D9}"/>
              </a:ext>
            </a:extLst>
          </p:cNvPr>
          <p:cNvSpPr/>
          <p:nvPr/>
        </p:nvSpPr>
        <p:spPr>
          <a:xfrm>
            <a:off x="4217670" y="1417090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+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frühstück</a:t>
            </a:r>
            <a:r>
              <a:rPr lang="en-US" sz="28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+</a:t>
            </a:r>
            <a:endParaRPr lang="th-TH" sz="54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B68834F-1B05-22F3-39E6-5B7B0B0A1CFA}"/>
              </a:ext>
            </a:extLst>
          </p:cNvPr>
          <p:cNvSpPr txBox="1"/>
          <p:nvPr/>
        </p:nvSpPr>
        <p:spPr>
          <a:xfrm>
            <a:off x="5991623" y="1460969"/>
            <a:ext cx="294148" cy="461665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Dubai Medium" panose="020B0603030403030204" pitchFamily="34" charset="-78"/>
                <a:cs typeface="Dubai Medium" panose="020B0603030403030204" pitchFamily="34" charset="-78"/>
              </a:rPr>
              <a:t>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DCFAEC-8C3E-6381-386C-331E8EDE1580}"/>
              </a:ext>
            </a:extLst>
          </p:cNvPr>
          <p:cNvSpPr txBox="1"/>
          <p:nvPr/>
        </p:nvSpPr>
        <p:spPr>
          <a:xfrm>
            <a:off x="8615846" y="1402240"/>
            <a:ext cx="490831" cy="461665"/>
          </a:xfrm>
          <a:prstGeom prst="rect">
            <a:avLst/>
          </a:prstGeom>
          <a:solidFill>
            <a:srgbClr val="E76B8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ge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1A4213E-C5A9-D21E-CE34-E0E608EEB91B}"/>
              </a:ext>
            </a:extLst>
          </p:cNvPr>
          <p:cNvSpPr/>
          <p:nvPr/>
        </p:nvSpPr>
        <p:spPr>
          <a:xfrm>
            <a:off x="9050827" y="1388460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+tr</a:t>
            </a:r>
            <a:r>
              <a:rPr lang="en-US" sz="2800" dirty="0">
                <a:solidFill>
                  <a:srgbClr val="FFC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u</a:t>
            </a:r>
            <a:r>
              <a:rPr lang="en-US" sz="28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nk+</a:t>
            </a:r>
            <a:endParaRPr lang="th-TH" sz="54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CAE88DD-6095-D1FE-B0C7-463F169E0E90}"/>
              </a:ext>
            </a:extLst>
          </p:cNvPr>
          <p:cNvSpPr txBox="1"/>
          <p:nvPr/>
        </p:nvSpPr>
        <p:spPr>
          <a:xfrm>
            <a:off x="10289660" y="1458330"/>
            <a:ext cx="490831" cy="461665"/>
          </a:xfrm>
          <a:prstGeom prst="rect">
            <a:avLst/>
          </a:prstGeom>
          <a:solidFill>
            <a:srgbClr val="E76B8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en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19788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 animBg="1"/>
      <p:bldP spid="11" grpId="0"/>
      <p:bldP spid="12" grpId="0" animBg="1"/>
      <p:bldP spid="13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2196" t="54373" r="18191" b="36053"/>
          <a:stretch>
            <a:fillRect/>
          </a:stretch>
        </p:blipFill>
        <p:spPr bwMode="auto">
          <a:xfrm>
            <a:off x="633587" y="5786454"/>
            <a:ext cx="10707513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8977322" y="-16765"/>
            <a:ext cx="3214678" cy="857232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brauchen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196" t="22461" r="18191" b="36053"/>
          <a:stretch>
            <a:fillRect/>
          </a:stretch>
        </p:blipFill>
        <p:spPr bwMode="auto">
          <a:xfrm>
            <a:off x="633587" y="3203493"/>
            <a:ext cx="10707513" cy="3063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9154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500" b="99500" l="4688" r="96354">
                        <a14:foregroundMark x1="57292" y1="33000" x2="55208" y2="37000"/>
                        <a14:foregroundMark x1="51563" y1="37000" x2="50521" y2="37000"/>
                        <a14:foregroundMark x1="40625" y1="41500" x2="40625" y2="41500"/>
                        <a14:foregroundMark x1="35938" y1="38000" x2="35938" y2="38000"/>
                        <a14:foregroundMark x1="31771" y1="33500" x2="22396" y2="9500"/>
                        <a14:foregroundMark x1="22396" y1="9500" x2="15104" y2="13000"/>
                        <a14:foregroundMark x1="18229" y1="26500" x2="7813" y2="9500"/>
                        <a14:foregroundMark x1="7813" y1="9500" x2="31250" y2="13000"/>
                        <a14:foregroundMark x1="31250" y1="13000" x2="16667" y2="28500"/>
                        <a14:foregroundMark x1="16667" y1="28500" x2="16146" y2="28500"/>
                        <a14:foregroundMark x1="23958" y1="28500" x2="7292" y2="15000"/>
                        <a14:foregroundMark x1="7292" y1="15000" x2="23958" y2="2500"/>
                        <a14:foregroundMark x1="23958" y1="2500" x2="32813" y2="20000"/>
                        <a14:foregroundMark x1="32813" y1="20000" x2="21875" y2="31500"/>
                        <a14:foregroundMark x1="20313" y1="30000" x2="5729" y2="16500"/>
                        <a14:foregroundMark x1="5729" y1="16500" x2="9896" y2="12500"/>
                        <a14:foregroundMark x1="82292" y1="81500" x2="83333" y2="84500"/>
                        <a14:foregroundMark x1="86979" y1="83500" x2="69271" y2="93000"/>
                        <a14:foregroundMark x1="69271" y1="93000" x2="85938" y2="82500"/>
                        <a14:foregroundMark x1="85938" y1="82500" x2="88021" y2="83000"/>
                        <a14:foregroundMark x1="94792" y1="98500" x2="73958" y2="98000"/>
                        <a14:foregroundMark x1="73958" y1="98000" x2="64583" y2="99500"/>
                        <a14:foregroundMark x1="96354" y1="98000" x2="92708" y2="98500"/>
                        <a14:foregroundMark x1="16146" y1="29500" x2="10938" y2="21500"/>
                        <a14:foregroundMark x1="11458" y1="22000" x2="15104" y2="28000"/>
                        <a14:foregroundMark x1="9896" y1="25000" x2="9896" y2="22000"/>
                        <a14:foregroundMark x1="9896" y1="25000" x2="7813" y2="25000"/>
                        <a14:foregroundMark x1="57813" y1="65000" x2="57813" y2="65000"/>
                        <a14:foregroundMark x1="55208" y1="63500" x2="55208" y2="63500"/>
                        <a14:foregroundMark x1="60417" y1="67500" x2="60417" y2="67500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flipH="1">
            <a:off x="342900" y="112877"/>
            <a:ext cx="3817620" cy="3242098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8977322" y="983343"/>
            <a:ext cx="3214678" cy="857232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gebraucht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96296E-6 L -0.60274 0.67245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143" y="33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8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196" t="22461" r="18191" b="36053"/>
          <a:stretch>
            <a:fillRect/>
          </a:stretch>
        </p:blipFill>
        <p:spPr bwMode="auto">
          <a:xfrm>
            <a:off x="937259" y="3480878"/>
            <a:ext cx="10019839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2196" t="54373" r="18191" b="36053"/>
          <a:stretch>
            <a:fillRect/>
          </a:stretch>
        </p:blipFill>
        <p:spPr bwMode="auto">
          <a:xfrm>
            <a:off x="937260" y="5786454"/>
            <a:ext cx="10019839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8977322" y="-77787"/>
            <a:ext cx="3214678" cy="857232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surfen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977322" y="922321"/>
            <a:ext cx="3214678" cy="857232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gesurft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pic>
        <p:nvPicPr>
          <p:cNvPr id="60418" name="Picture 2" descr="Image result for search we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520" y="122255"/>
            <a:ext cx="4071966" cy="30534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7.40741E-7 L -0.59336 0.6879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674" y="34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8" grpId="1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305</Words>
  <Application>Microsoft Office PowerPoint</Application>
  <PresentationFormat>แบบจอกว้าง</PresentationFormat>
  <Paragraphs>171</Paragraphs>
  <Slides>8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7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8</vt:i4>
      </vt:variant>
    </vt:vector>
  </HeadingPairs>
  <TitlesOfParts>
    <vt:vector size="16" baseType="lpstr">
      <vt:lpstr>Arial</vt:lpstr>
      <vt:lpstr>Berlin Sans FB</vt:lpstr>
      <vt:lpstr>Calibri</vt:lpstr>
      <vt:lpstr>Calibri Light</vt:lpstr>
      <vt:lpstr>Dubai Light</vt:lpstr>
      <vt:lpstr>Dubai Medium</vt:lpstr>
      <vt:lpstr>Franklin Gothic Demi Cond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พิสุทธา ใจธรรม</cp:lastModifiedBy>
  <cp:revision>4</cp:revision>
  <dcterms:created xsi:type="dcterms:W3CDTF">2022-05-14T11:15:18Z</dcterms:created>
  <dcterms:modified xsi:type="dcterms:W3CDTF">2024-01-29T10:29:55Z</dcterms:modified>
</cp:coreProperties>
</file>