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3" r:id="rId3"/>
    <p:sldId id="275" r:id="rId4"/>
    <p:sldId id="274" r:id="rId5"/>
    <p:sldId id="284" r:id="rId6"/>
    <p:sldId id="277" r:id="rId7"/>
    <p:sldId id="280" r:id="rId8"/>
    <p:sldId id="309" r:id="rId9"/>
    <p:sldId id="308" r:id="rId10"/>
    <p:sldId id="304" r:id="rId11"/>
    <p:sldId id="290" r:id="rId12"/>
    <p:sldId id="296" r:id="rId13"/>
    <p:sldId id="310" r:id="rId14"/>
    <p:sldId id="305" r:id="rId15"/>
    <p:sldId id="311" r:id="rId16"/>
    <p:sldId id="293" r:id="rId17"/>
    <p:sldId id="289" r:id="rId18"/>
    <p:sldId id="288" r:id="rId19"/>
    <p:sldId id="287" r:id="rId20"/>
    <p:sldId id="286" r:id="rId21"/>
    <p:sldId id="281" r:id="rId22"/>
    <p:sldId id="282" r:id="rId23"/>
    <p:sldId id="307" r:id="rId24"/>
    <p:sldId id="306" r:id="rId25"/>
    <p:sldId id="294" r:id="rId26"/>
    <p:sldId id="285" r:id="rId27"/>
    <p:sldId id="283" r:id="rId28"/>
    <p:sldId id="298" r:id="rId29"/>
    <p:sldId id="297" r:id="rId30"/>
    <p:sldId id="312" r:id="rId31"/>
    <p:sldId id="313" r:id="rId32"/>
    <p:sldId id="316" r:id="rId33"/>
    <p:sldId id="315" r:id="rId34"/>
    <p:sldId id="318" r:id="rId35"/>
    <p:sldId id="323" r:id="rId36"/>
    <p:sldId id="679" r:id="rId37"/>
    <p:sldId id="322" r:id="rId38"/>
    <p:sldId id="319" r:id="rId39"/>
    <p:sldId id="321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2FE"/>
    <a:srgbClr val="FAE6FE"/>
    <a:srgbClr val="ED4187"/>
    <a:srgbClr val="F7D1DA"/>
    <a:srgbClr val="F3B7C5"/>
    <a:srgbClr val="E76B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8AAD9-435A-0395-06D0-67258EBB3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AEB5B3-9941-AD8B-EE29-8CABCB1C5D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FA328-7199-C084-D137-ACCFFD42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9A83A-89E7-6D02-11F3-60E709074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E8947-D8EF-B361-A2EC-98A6F305E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636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F4FB2-A312-D69A-C62B-95FAF3AC7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73891-B8C7-0932-CD30-A291F6FBC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99948-3E7D-EA0A-16ED-CCCA71335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6051-A947-9115-84AC-80FF5E205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09235-AD7C-6AFF-7CE1-A07B65C5B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0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51C5F-FA55-13DC-9F1C-16C0484AF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3173A-9260-D9DE-A56F-F56EDD537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DE88F-A96F-BF4B-A37D-93548735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618A9-0F84-CA37-3B03-D149B47D7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498E9-84FE-E19E-3C0B-187E8444F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79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5709C-0589-BB97-E651-819708B21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DEE92-9107-6F9A-9E3B-AE89DB26C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FD7E1-253A-F8E5-7A74-87336F063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C5859-88AA-EB2B-01F6-7D27BE8C9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9D8346-C09C-A401-672C-50A54D5B3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BAD08-2C37-4BDC-68C1-1C9066A17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57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29A63-1B0C-2B20-91ED-15F4A9E71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57F620-F8AB-EC5E-DE55-076971F69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A6F8C-2252-F8BA-065A-2FC608509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29F8C0-02E9-C57B-EB80-1D389A788A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AA02B8-AC00-8395-E6EC-CCF7C0D54C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E7F407-0A77-6EC5-5C09-B93BA7B84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CA259C-BB7C-76C6-306B-C63A3D0E1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148456-E511-F1C2-4E00-FCD397529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30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16C3A-32DF-EA9F-CEA7-A2E15D8EB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B7431D-46B4-1089-EBCD-CC3E5AD8A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CD7C08-A7F6-6985-CACC-6BF8D419F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62936B-DFBC-9C05-69DC-8FC67845E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331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33DB27-75C5-DFCD-007D-76470D16C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2C40A8-099E-DEAC-01E8-DF029930A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B11D1-44DB-0BEB-1CF0-1B3D8A14D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30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4BED-AD2F-B4AB-CFAD-050B43D68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E6CB0-493D-A7B1-D424-F4F4663DD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085DB-588D-2211-7DCE-73934813D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798FBC-1DFA-5810-D0E1-C90532F7B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AB417-DEDA-9DF8-7DF7-009991FE8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39A65A-F1DC-2E4F-7D0C-70A66393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3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3282C-A81A-7C02-2751-799AE40CA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287AB9-A412-9052-0765-2C55C94406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3DAE4-40A8-AA58-F345-6879F14C48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4CBF2-5803-21D8-7D28-81C4F8FD1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8FFC1-8827-5EB7-B169-09B534B9D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88A4A4-CCC1-8586-3B39-19E5B3EC8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65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55FF-702C-3E9D-8142-B7CD5742E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7772B1-C23F-0BC6-58EA-4409D56FE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56130-FE66-1C68-6503-4F71E1906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E6447-A0E0-8A9B-16A8-67473AAF8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81F8F-9127-C74D-5076-959E79465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3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92EA0A-AB40-1C7F-58F4-EA9561D11C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5D93D1-2DB7-5B8B-E1B3-76FA3DB23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17EE5-F14F-6019-02CF-52EC0EF9D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4E412-2D05-6CD9-163F-688C2A512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E3CE3-9F9C-4B83-D583-1E851B5E0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9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266285-2101-5519-2A66-581616EE0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2A858-C1AC-E66B-A618-DD00569AE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1BE0B-6BE5-1BCD-5D68-F51E43CAE9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D819A-5973-45CF-BBBE-FB939702C58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5D864-155C-A652-6701-4450E13506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458C0-3C5C-B12B-63F3-AD4BC95343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E545C-3BC5-46B2-85E6-9F60D187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93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24211092/a1-partizip-ii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e.kahoot.it/details/e36acc0b-fbb3-41d5-95cb-d0c1e38083d2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754380" y="3467135"/>
            <a:ext cx="1045845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Image result for denken"/>
          <p:cNvPicPr>
            <a:picLocks noChangeAspect="1" noChangeArrowheads="1"/>
          </p:cNvPicPr>
          <p:nvPr/>
        </p:nvPicPr>
        <p:blipFill>
          <a:blip r:embed="rId3"/>
          <a:srcRect b="3999"/>
          <a:stretch>
            <a:fillRect/>
          </a:stretch>
        </p:blipFill>
        <p:spPr bwMode="auto">
          <a:xfrm>
            <a:off x="488116" y="-28610"/>
            <a:ext cx="2975173" cy="3655184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754380" y="5786454"/>
            <a:ext cx="1045845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26186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denken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30288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gedacht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-0.19596 0.6872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05" y="3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1005347" y="3503594"/>
            <a:ext cx="1018130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1005347" y="5786454"/>
            <a:ext cx="10181303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16174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anrufen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16282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angerufen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29700" name="Picture 4" descr="Image result for call clipart"/>
          <p:cNvPicPr>
            <a:picLocks noChangeAspect="1" noChangeArrowheads="1"/>
          </p:cNvPicPr>
          <p:nvPr/>
        </p:nvPicPr>
        <p:blipFill rotWithShape="1">
          <a:blip r:embed="rId3"/>
          <a:srcRect r="17849"/>
          <a:stretch/>
        </p:blipFill>
        <p:spPr bwMode="auto">
          <a:xfrm>
            <a:off x="-75739" y="16174"/>
            <a:ext cx="3199477" cy="3794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-0.16406 0.6826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3" y="3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818801" y="3132937"/>
            <a:ext cx="10554397" cy="291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818801" y="5928891"/>
            <a:ext cx="10554397" cy="11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69734" y="22656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telefonieren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74803" t="36290" r="19465" b="50945"/>
          <a:stretch>
            <a:fillRect/>
          </a:stretch>
        </p:blipFill>
        <p:spPr bwMode="auto">
          <a:xfrm>
            <a:off x="1434527" y="4153103"/>
            <a:ext cx="1942017" cy="897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 l="74803" t="36290" r="19465" b="50945"/>
          <a:stretch>
            <a:fillRect/>
          </a:stretch>
        </p:blipFill>
        <p:spPr bwMode="auto">
          <a:xfrm>
            <a:off x="6649047" y="4153103"/>
            <a:ext cx="1604275" cy="897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6" name="Picture 2" descr="Image result for call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229" y="69599"/>
            <a:ext cx="3445221" cy="3303734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8969734" y="1022764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telefoniert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L -0.60313 0.6530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56" y="3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1025119" y="3533629"/>
            <a:ext cx="1005793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1025120" y="6080085"/>
            <a:ext cx="10057939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sagen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gesagt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32770" name="Picture 2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514" y="189042"/>
            <a:ext cx="4563315" cy="3239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57565 0.6622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89" y="3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984885" y="3308578"/>
            <a:ext cx="1000794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984885" y="5786454"/>
            <a:ext cx="10007948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9005869" y="8375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reden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5869" y="1008483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geredet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38914" name="Picture 2" descr="Image result for red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373" y="225156"/>
            <a:ext cx="3079289" cy="31773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40741E-7 L -0.5901 0.6636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05" y="3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1" animBg="1"/>
      <p:bldP spid="8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869141" y="3283808"/>
            <a:ext cx="1045371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869141" y="5786454"/>
            <a:ext cx="10453718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-10481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sprechen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989627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gesprochen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02920" y="51978"/>
            <a:ext cx="5485939" cy="3231830"/>
            <a:chOff x="-466405" y="201501"/>
            <a:chExt cx="5003508" cy="3071810"/>
          </a:xfrm>
        </p:grpSpPr>
        <p:pic>
          <p:nvPicPr>
            <p:cNvPr id="35842" name="Picture 2" descr="Image result for sprechen clipart"/>
            <p:cNvPicPr>
              <a:picLocks noChangeAspect="1" noChangeArrowheads="1"/>
            </p:cNvPicPr>
            <p:nvPr/>
          </p:nvPicPr>
          <p:blipFill>
            <a:blip r:embed="rId3"/>
            <a:srcRect t="4773" b="14206"/>
            <a:stretch>
              <a:fillRect/>
            </a:stretch>
          </p:blipFill>
          <p:spPr bwMode="auto">
            <a:xfrm>
              <a:off x="-466405" y="201501"/>
              <a:ext cx="4929222" cy="3071810"/>
            </a:xfrm>
            <a:prstGeom prst="rect">
              <a:avLst/>
            </a:prstGeom>
            <a:noFill/>
          </p:spPr>
        </p:pic>
        <p:sp>
          <p:nvSpPr>
            <p:cNvPr id="10" name="Rectangle 9"/>
            <p:cNvSpPr/>
            <p:nvPr/>
          </p:nvSpPr>
          <p:spPr>
            <a:xfrm>
              <a:off x="2179649" y="455832"/>
              <a:ext cx="2357454" cy="1451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4400" dirty="0">
                  <a:solidFill>
                    <a:srgbClr val="A9DA74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3600" dirty="0" err="1">
                  <a:latin typeface="Arial Black" pitchFamily="34" charset="0"/>
                  <a:ea typeface="Angsana New" pitchFamily="18" charset="-34"/>
                  <a:cs typeface="Cordia New" pitchFamily="34" charset="-34"/>
                </a:rPr>
                <a:t>Guten</a:t>
              </a:r>
              <a:r>
                <a:rPr lang="en-US" sz="3600" dirty="0">
                  <a:latin typeface="Arial Black" pitchFamily="34" charset="0"/>
                  <a:ea typeface="Angsana New" pitchFamily="18" charset="-34"/>
                  <a:cs typeface="Cordia New" pitchFamily="34" charset="-34"/>
                </a:rPr>
                <a:t>        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3600" dirty="0">
                  <a:latin typeface="Arial Black" pitchFamily="34" charset="0"/>
                  <a:ea typeface="Angsana New" pitchFamily="18" charset="-34"/>
                  <a:cs typeface="Cordia New" pitchFamily="34" charset="-34"/>
                </a:rPr>
                <a:t>   Tag</a:t>
              </a:r>
              <a:endParaRPr lang="th-TH" sz="3600" dirty="0">
                <a:latin typeface="Arial Black" pitchFamily="34" charset="0"/>
                <a:cs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-0.17526 0.6699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3" y="3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981075" y="3364263"/>
            <a:ext cx="1022985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981075" y="5850271"/>
            <a:ext cx="10229849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meinen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gemeint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69552" y="693735"/>
            <a:ext cx="4643470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Arial Narrow" pitchFamily="34" charset="0"/>
              </a:rPr>
              <a:t>Tisch</a:t>
            </a:r>
            <a:r>
              <a:rPr lang="en-US" sz="4800" b="1" dirty="0">
                <a:latin typeface="Arial Narrow" pitchFamily="34" charset="0"/>
              </a:rPr>
              <a:t> = Table</a:t>
            </a:r>
            <a:endParaRPr lang="th-TH" sz="48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6056 0.6689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86" y="3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880110" y="3290887"/>
            <a:ext cx="1021986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888652" y="5857892"/>
            <a:ext cx="10211322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-9223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trinken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990885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getrunken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4" name="Picture 2" descr="Image result for drink clipart"/>
          <p:cNvPicPr>
            <a:picLocks noChangeAspect="1" noChangeArrowheads="1"/>
          </p:cNvPicPr>
          <p:nvPr/>
        </p:nvPicPr>
        <p:blipFill>
          <a:blip r:embed="rId3"/>
          <a:srcRect b="28714"/>
          <a:stretch>
            <a:fillRect/>
          </a:stretch>
        </p:blipFill>
        <p:spPr bwMode="auto">
          <a:xfrm flipH="1">
            <a:off x="0" y="28576"/>
            <a:ext cx="4929190" cy="3143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-0.18555 0.6791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84" y="3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1002030" y="3071810"/>
            <a:ext cx="1019556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1002030" y="5786454"/>
            <a:ext cx="1019556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-70634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fotografieren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74803" t="36290" r="19465" b="50945"/>
          <a:stretch>
            <a:fillRect/>
          </a:stretch>
        </p:blipFill>
        <p:spPr bwMode="auto">
          <a:xfrm>
            <a:off x="1524000" y="4000504"/>
            <a:ext cx="164307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 l="74803" t="36290" r="19465" b="50945"/>
          <a:stretch>
            <a:fillRect/>
          </a:stretch>
        </p:blipFill>
        <p:spPr bwMode="auto">
          <a:xfrm>
            <a:off x="6560820" y="4065598"/>
            <a:ext cx="152115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Image result for take a photo clipart"/>
          <p:cNvPicPr>
            <a:picLocks noChangeAspect="1" noChangeArrowheads="1"/>
          </p:cNvPicPr>
          <p:nvPr/>
        </p:nvPicPr>
        <p:blipFill>
          <a:blip r:embed="rId3"/>
          <a:srcRect b="55319"/>
          <a:stretch>
            <a:fillRect/>
          </a:stretch>
        </p:blipFill>
        <p:spPr bwMode="auto">
          <a:xfrm>
            <a:off x="-83387" y="108220"/>
            <a:ext cx="3786214" cy="3093778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8977322" y="929474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fotografiert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-0.58399 0.6384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206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811530" y="3227049"/>
            <a:ext cx="1058895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811530" y="5786454"/>
            <a:ext cx="10588952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singen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gesungen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62466" name="Picture 2" descr="Image result for sing"/>
          <p:cNvPicPr>
            <a:picLocks noChangeAspect="1" noChangeArrowheads="1"/>
          </p:cNvPicPr>
          <p:nvPr/>
        </p:nvPicPr>
        <p:blipFill>
          <a:blip r:embed="rId3" cstate="print"/>
          <a:srcRect l="11849" r="13541"/>
          <a:stretch>
            <a:fillRect/>
          </a:stretch>
        </p:blipFill>
        <p:spPr bwMode="auto">
          <a:xfrm>
            <a:off x="415262" y="239690"/>
            <a:ext cx="3962428" cy="29873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624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19961 0.6354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87" y="3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765810" y="3255168"/>
            <a:ext cx="1054989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765810" y="5786454"/>
            <a:ext cx="1054989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wissen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gewusst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48130" name="Picture 2" descr="Image result for wissen"/>
          <p:cNvPicPr>
            <a:picLocks noChangeAspect="1" noChangeArrowheads="1"/>
          </p:cNvPicPr>
          <p:nvPr/>
        </p:nvPicPr>
        <p:blipFill>
          <a:blip r:embed="rId3"/>
          <a:srcRect b="5769"/>
          <a:stretch>
            <a:fillRect/>
          </a:stretch>
        </p:blipFill>
        <p:spPr bwMode="auto">
          <a:xfrm>
            <a:off x="0" y="-71474"/>
            <a:ext cx="3929090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19961 0.6726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87" y="3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691054" y="3071810"/>
            <a:ext cx="1059561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691054" y="5786454"/>
            <a:ext cx="1059561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essen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gegessen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40962" name="AutoShape 2" descr="Image result for drive clipart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40964" name="AutoShape 4" descr="Image result for drive clipart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54274" name="Picture 2" descr="Image result for eat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03" y="122255"/>
            <a:ext cx="3389593" cy="30336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542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20339 0.62801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69" y="3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771064" y="5786454"/>
            <a:ext cx="1043559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1" y="0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einsteigen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66562" name="Picture 2" descr="Image result for take a bus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-165570"/>
            <a:ext cx="3611880" cy="361188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771064" y="3223341"/>
            <a:ext cx="1043559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8977321" y="1000108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eingestiegen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20807 0.6458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04" y="3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891540" y="3132116"/>
            <a:ext cx="1016796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891540" y="5846760"/>
            <a:ext cx="10167968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tanzen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getanzt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63490" name="Picture 2" descr="Image result for dan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6655" y="107169"/>
            <a:ext cx="3143253" cy="392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61029 0.6442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21" y="3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982980" y="3197224"/>
            <a:ext cx="1031107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982980" y="5911868"/>
            <a:ext cx="10311073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suchen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gesucht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53250" name="Picture 2" descr="Image result for suche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6" y="42061"/>
            <a:ext cx="3295650" cy="3295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60274 0.6458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43" y="3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869141" y="3003230"/>
            <a:ext cx="10453718" cy="326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869141" y="5717873"/>
            <a:ext cx="10453718" cy="125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-36343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finden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963765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gefunden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50178" name="Picture 2" descr="Image result for finde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50" y="-251402"/>
            <a:ext cx="4500562" cy="3375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5017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L -0.21003 0.6564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08" y="3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678180" y="3245802"/>
            <a:ext cx="1083564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678180" y="5960446"/>
            <a:ext cx="1083564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lachen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gelacht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-44420"/>
            <a:ext cx="4071966" cy="3300382"/>
            <a:chOff x="-214346" y="0"/>
            <a:chExt cx="4071966" cy="3300382"/>
          </a:xfrm>
        </p:grpSpPr>
        <p:pic>
          <p:nvPicPr>
            <p:cNvPr id="47106" name="Picture 2" descr="Image result for laugh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-214346" y="142852"/>
              <a:ext cx="3929090" cy="3157530"/>
            </a:xfrm>
            <a:prstGeom prst="rect">
              <a:avLst/>
            </a:prstGeom>
            <a:noFill/>
          </p:spPr>
        </p:pic>
        <p:sp>
          <p:nvSpPr>
            <p:cNvPr id="10" name="Rectangle 9"/>
            <p:cNvSpPr/>
            <p:nvPr/>
          </p:nvSpPr>
          <p:spPr>
            <a:xfrm>
              <a:off x="1500166" y="0"/>
              <a:ext cx="235745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4400" dirty="0">
                  <a:latin typeface="Freestyle Script" pitchFamily="66" charset="0"/>
                  <a:ea typeface="Angsana New" pitchFamily="18" charset="-34"/>
                  <a:cs typeface="Cordia New" pitchFamily="34" charset="-34"/>
                </a:rPr>
                <a:t>Ha..ha</a:t>
              </a:r>
              <a:endParaRPr lang="th-TH" sz="3600" dirty="0">
                <a:latin typeface="Freestyle Script" pitchFamily="66" charset="0"/>
                <a:cs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63281 0.6458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41" y="3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1000084" y="3155090"/>
            <a:ext cx="10322775" cy="3220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1000084" y="5869735"/>
            <a:ext cx="10322775" cy="1238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lieben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geliebt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45058" name="Picture 2" descr="Image result for love"/>
          <p:cNvPicPr>
            <a:picLocks noChangeAspect="1" noChangeArrowheads="1"/>
          </p:cNvPicPr>
          <p:nvPr/>
        </p:nvPicPr>
        <p:blipFill>
          <a:blip r:embed="rId3"/>
          <a:srcRect b="5432"/>
          <a:stretch>
            <a:fillRect/>
          </a:stretch>
        </p:blipFill>
        <p:spPr bwMode="auto">
          <a:xfrm>
            <a:off x="130943" y="115018"/>
            <a:ext cx="3214678" cy="3040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59375 0.6766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88" y="3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1062990" y="3194113"/>
            <a:ext cx="1043085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1062990" y="5908757"/>
            <a:ext cx="10430858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nehmen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genommen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11" name="Picture 2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665" y="122255"/>
            <a:ext cx="3967817" cy="3071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19128 0.6458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70" y="3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925830" y="3011768"/>
            <a:ext cx="10561320" cy="329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925830" y="5828273"/>
            <a:ext cx="10561320" cy="1267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8548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mitbringen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965818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mitgebracht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44034" name="Picture 2" descr="Image result for mitbringen"/>
          <p:cNvPicPr>
            <a:picLocks noChangeAspect="1" noChangeArrowheads="1"/>
          </p:cNvPicPr>
          <p:nvPr/>
        </p:nvPicPr>
        <p:blipFill>
          <a:blip r:embed="rId3"/>
          <a:srcRect r="48643"/>
          <a:stretch>
            <a:fillRect/>
          </a:stretch>
        </p:blipFill>
        <p:spPr bwMode="auto">
          <a:xfrm>
            <a:off x="0" y="-27014"/>
            <a:ext cx="2381288" cy="32544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-0.18464 0.6717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32" y="3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897717" y="3012947"/>
            <a:ext cx="10396566" cy="324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897717" y="5804579"/>
            <a:ext cx="10396566" cy="1247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30180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fahren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30288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gefahren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40962" name="AutoShape 2" descr="Image result for drive clipart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40964" name="AutoShape 4" descr="Image result for drive clipart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40966" name="Picture 6" descr="Image result for drive clipart"/>
          <p:cNvPicPr>
            <a:picLocks noChangeAspect="1" noChangeArrowheads="1"/>
          </p:cNvPicPr>
          <p:nvPr/>
        </p:nvPicPr>
        <p:blipFill>
          <a:blip r:embed="rId3"/>
          <a:srcRect t="6249" b="8335"/>
          <a:stretch>
            <a:fillRect/>
          </a:stretch>
        </p:blipFill>
        <p:spPr bwMode="auto">
          <a:xfrm>
            <a:off x="458126" y="135733"/>
            <a:ext cx="3429024" cy="2928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-0.21367 0.6622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90" y="3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741045" y="3006849"/>
            <a:ext cx="10709910" cy="334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741045" y="5860661"/>
            <a:ext cx="10709910" cy="128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-38468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einladen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961640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eingeladen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/>
          <a:srcRect l="16471" t="3906" r="57723" b="65820"/>
          <a:stretch>
            <a:fillRect/>
          </a:stretch>
        </p:blipFill>
        <p:spPr bwMode="auto">
          <a:xfrm>
            <a:off x="223337" y="193551"/>
            <a:ext cx="4265324" cy="2813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-0.19961 0.6754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87" y="3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657403" y="3071810"/>
            <a:ext cx="10877194" cy="3393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657405" y="5867762"/>
            <a:ext cx="10877192" cy="1305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h</a:t>
            </a:r>
            <a:r>
              <a:rPr lang="en-US" sz="4000" dirty="0" err="1">
                <a:solidFill>
                  <a:schemeClr val="tx1"/>
                </a:solidFill>
                <a:latin typeface="Berlin Sans FB"/>
              </a:rPr>
              <a:t>ören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geh</a:t>
            </a:r>
            <a:r>
              <a:rPr lang="en-US" sz="4000" dirty="0" err="1">
                <a:solidFill>
                  <a:schemeClr val="tx1"/>
                </a:solidFill>
                <a:latin typeface="Berlin Sans FB"/>
              </a:rPr>
              <a:t>ört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65538" name="Picture 2" descr="Image result for listen to mus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22" y="172141"/>
            <a:ext cx="3929090" cy="2899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61589 0.6782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94" y="3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709121" y="3140389"/>
            <a:ext cx="10773758" cy="336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709121" y="5855033"/>
            <a:ext cx="10773758" cy="1292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treffen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getroffen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64514" name="Picture 2" descr="Image result for meet friend clip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828" y="184152"/>
            <a:ext cx="3286148" cy="30718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20625 0.6993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12" y="3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663401" y="3194064"/>
            <a:ext cx="10865198" cy="3267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663401" y="5833473"/>
            <a:ext cx="10865198" cy="125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0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kosten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0108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gekostet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52226" name="Picture 2" descr="Image result for price"/>
          <p:cNvPicPr>
            <a:picLocks noChangeAspect="1" noChangeArrowheads="1"/>
          </p:cNvPicPr>
          <p:nvPr/>
        </p:nvPicPr>
        <p:blipFill>
          <a:blip r:embed="rId3"/>
          <a:srcRect t="19713" b="15771"/>
          <a:stretch>
            <a:fillRect/>
          </a:stretch>
        </p:blipFill>
        <p:spPr bwMode="auto">
          <a:xfrm>
            <a:off x="0" y="149765"/>
            <a:ext cx="5032410" cy="29220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522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61784 0.68843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98" y="3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942866" y="3158339"/>
            <a:ext cx="10306268" cy="301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942867" y="5751703"/>
            <a:ext cx="10306267" cy="116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-45619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/>
              </a:rPr>
              <a:t>üben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954489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</a:t>
            </a:r>
            <a:r>
              <a:rPr lang="en-US" sz="4000" dirty="0" err="1">
                <a:solidFill>
                  <a:schemeClr val="tx1"/>
                </a:solidFill>
                <a:latin typeface="Berlin Sans FB"/>
              </a:rPr>
              <a:t>üb</a:t>
            </a:r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43010" name="Picture 2" descr="Image result for guitar practice"/>
          <p:cNvPicPr>
            <a:picLocks noChangeAspect="1" noChangeArrowheads="1"/>
          </p:cNvPicPr>
          <p:nvPr/>
        </p:nvPicPr>
        <p:blipFill>
          <a:blip r:embed="rId3" cstate="print"/>
          <a:srcRect l="4995" r="12587"/>
          <a:stretch>
            <a:fillRect/>
          </a:stretch>
        </p:blipFill>
        <p:spPr bwMode="auto">
          <a:xfrm>
            <a:off x="275244" y="153163"/>
            <a:ext cx="4193886" cy="2862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-0.6056 0.6733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86" y="3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1" animBg="1"/>
      <p:bldP spid="8" grpId="2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1062990" y="3300410"/>
            <a:ext cx="10339418" cy="322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1062990" y="6015053"/>
            <a:ext cx="10339418" cy="1240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-70634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schreiben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929474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geschrieben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39938" name="Picture 2" descr="Image result for wri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52" y="122255"/>
            <a:ext cx="3228909" cy="33877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-0.17682 0.7097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41" y="3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1005840" y="3336941"/>
            <a:ext cx="998508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1005840" y="6051585"/>
            <a:ext cx="9985088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1596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backen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1704"/>
            <a:ext cx="3214678" cy="857232"/>
          </a:xfrm>
          <a:prstGeom prst="rect">
            <a:avLst/>
          </a:prstGeom>
          <a:solidFill>
            <a:srgbClr val="E76B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gebacken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56322" name="Picture 2" descr="Image result for bake clipart"/>
          <p:cNvPicPr>
            <a:picLocks noChangeAspect="1" noChangeArrowheads="1"/>
          </p:cNvPicPr>
          <p:nvPr/>
        </p:nvPicPr>
        <p:blipFill>
          <a:blip r:embed="rId3"/>
          <a:srcRect b="8959"/>
          <a:stretch>
            <a:fillRect/>
          </a:stretch>
        </p:blipFill>
        <p:spPr bwMode="auto">
          <a:xfrm>
            <a:off x="202411" y="71414"/>
            <a:ext cx="4286250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563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-0.21745 0.6446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72" y="3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799219" y="3159863"/>
            <a:ext cx="10593562" cy="2983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799218" y="5788922"/>
            <a:ext cx="10593563" cy="1147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2411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wohnen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1002519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gewohnt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18104" y="237589"/>
            <a:ext cx="3910996" cy="3018373"/>
            <a:chOff x="142844" y="214290"/>
            <a:chExt cx="3500462" cy="2701655"/>
          </a:xfrm>
        </p:grpSpPr>
        <p:pic>
          <p:nvPicPr>
            <p:cNvPr id="55300" name="Picture 4" descr="Image result for live in a hous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85786" y="214290"/>
              <a:ext cx="2857520" cy="2701655"/>
            </a:xfrm>
            <a:prstGeom prst="rect">
              <a:avLst/>
            </a:prstGeom>
            <a:noFill/>
          </p:spPr>
        </p:pic>
        <p:sp>
          <p:nvSpPr>
            <p:cNvPr id="11" name="Rectangle 10"/>
            <p:cNvSpPr/>
            <p:nvPr/>
          </p:nvSpPr>
          <p:spPr>
            <a:xfrm>
              <a:off x="142844" y="214290"/>
              <a:ext cx="235745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4400" dirty="0">
                  <a:latin typeface="Freestyle Script" pitchFamily="66" charset="0"/>
                  <a:ea typeface="Angsana New" pitchFamily="18" charset="-34"/>
                  <a:cs typeface="Cordia New" pitchFamily="34" charset="-34"/>
                </a:rPr>
                <a:t>in Berlin</a:t>
              </a:r>
              <a:endParaRPr lang="th-TH" sz="3600" dirty="0">
                <a:latin typeface="Freestyle Script" pitchFamily="66" charset="0"/>
                <a:cs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-0.62591 0.6451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02" y="3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960120" y="3238650"/>
            <a:ext cx="10162714" cy="317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960120" y="5974231"/>
            <a:ext cx="10162714" cy="1219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-3509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glauben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996599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geglaubt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57346" name="Picture 2" descr="Image result for believe in god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234" y="122255"/>
            <a:ext cx="3500462" cy="31504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-0.60378 0.678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95" y="3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196" t="22461" r="18191" b="36053"/>
          <a:stretch>
            <a:fillRect/>
          </a:stretch>
        </p:blipFill>
        <p:spPr bwMode="auto">
          <a:xfrm>
            <a:off x="891540" y="3429000"/>
            <a:ext cx="9996518" cy="294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6" t="54373" r="18191" b="36053"/>
          <a:stretch>
            <a:fillRect/>
          </a:stretch>
        </p:blipFill>
        <p:spPr bwMode="auto">
          <a:xfrm>
            <a:off x="891540" y="6037159"/>
            <a:ext cx="9996518" cy="113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977322" y="-18954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spielen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77322" y="981154"/>
            <a:ext cx="3214678" cy="857232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Berlin Sans FB" pitchFamily="34" charset="0"/>
              </a:rPr>
              <a:t>gespielt</a:t>
            </a:r>
            <a:endParaRPr lang="th-TH" sz="4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pic>
        <p:nvPicPr>
          <p:cNvPr id="4" name="Picture 2" descr="Image result for boy soccer player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237" y="74661"/>
            <a:ext cx="3649139" cy="3181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-0.62813 0.6747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06" y="3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3D1C-A2EF-81D5-DA2D-97E5E2C92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61A0A-9382-86B5-2413-C92852EA7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ED10C5-2F3C-582D-8DDD-2D45530E56A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EFE2FE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1C76E2-7A4B-4E37-8DAB-745B7D352FFF}"/>
              </a:ext>
            </a:extLst>
          </p:cNvPr>
          <p:cNvSpPr/>
          <p:nvPr/>
        </p:nvSpPr>
        <p:spPr>
          <a:xfrm>
            <a:off x="0" y="139566"/>
            <a:ext cx="27940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Perfekt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47F9E9-3EBD-1175-01BA-753140DD12E9}"/>
              </a:ext>
            </a:extLst>
          </p:cNvPr>
          <p:cNvSpPr/>
          <p:nvPr/>
        </p:nvSpPr>
        <p:spPr>
          <a:xfrm>
            <a:off x="4775200" y="139566"/>
            <a:ext cx="3225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Partizip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II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348710E-A82D-DAC8-8795-7592506834CF}"/>
              </a:ext>
            </a:extLst>
          </p:cNvPr>
          <p:cNvCxnSpPr>
            <a:cxnSpLocks/>
          </p:cNvCxnSpPr>
          <p:nvPr/>
        </p:nvCxnSpPr>
        <p:spPr>
          <a:xfrm>
            <a:off x="6069231" y="860395"/>
            <a:ext cx="0" cy="50778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1C46C-D2B5-3700-EAF9-091CE45E732F}"/>
              </a:ext>
            </a:extLst>
          </p:cNvPr>
          <p:cNvCxnSpPr>
            <a:cxnSpLocks/>
          </p:cNvCxnSpPr>
          <p:nvPr/>
        </p:nvCxnSpPr>
        <p:spPr>
          <a:xfrm flipV="1">
            <a:off x="1092267" y="1326482"/>
            <a:ext cx="10020300" cy="1902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824D464-9F5F-3F0C-3E25-DE187F8740BB}"/>
              </a:ext>
            </a:extLst>
          </p:cNvPr>
          <p:cNvCxnSpPr>
            <a:cxnSpLocks/>
          </p:cNvCxnSpPr>
          <p:nvPr/>
        </p:nvCxnSpPr>
        <p:spPr>
          <a:xfrm>
            <a:off x="1124924" y="1317021"/>
            <a:ext cx="0" cy="43986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0D4574-4F95-B883-56A5-BF201A17193B}"/>
              </a:ext>
            </a:extLst>
          </p:cNvPr>
          <p:cNvCxnSpPr>
            <a:cxnSpLocks/>
          </p:cNvCxnSpPr>
          <p:nvPr/>
        </p:nvCxnSpPr>
        <p:spPr>
          <a:xfrm>
            <a:off x="11082178" y="1292792"/>
            <a:ext cx="0" cy="48832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AF75A2-8387-268B-3F0D-DD215779BBF6}"/>
              </a:ext>
            </a:extLst>
          </p:cNvPr>
          <p:cNvSpPr/>
          <p:nvPr/>
        </p:nvSpPr>
        <p:spPr>
          <a:xfrm>
            <a:off x="1188830" y="1380958"/>
            <a:ext cx="2627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regelmäßig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7BF1F9-93B8-0E22-98CF-2833E7D06059}"/>
              </a:ext>
            </a:extLst>
          </p:cNvPr>
          <p:cNvSpPr/>
          <p:nvPr/>
        </p:nvSpPr>
        <p:spPr>
          <a:xfrm>
            <a:off x="419611" y="190417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C0056E4-983C-7E7F-5884-BF4EA0F6D914}"/>
              </a:ext>
            </a:extLst>
          </p:cNvPr>
          <p:cNvSpPr/>
          <p:nvPr/>
        </p:nvSpPr>
        <p:spPr>
          <a:xfrm>
            <a:off x="419610" y="223014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4C49B32-4765-926C-377C-DCBA922133B8}"/>
              </a:ext>
            </a:extLst>
          </p:cNvPr>
          <p:cNvSpPr/>
          <p:nvPr/>
        </p:nvSpPr>
        <p:spPr>
          <a:xfrm>
            <a:off x="419610" y="256233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koch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C6FC74-5247-9228-A4B0-5ADEFD196A7C}"/>
              </a:ext>
            </a:extLst>
          </p:cNvPr>
          <p:cNvSpPr/>
          <p:nvPr/>
        </p:nvSpPr>
        <p:spPr>
          <a:xfrm>
            <a:off x="8789908" y="1363331"/>
            <a:ext cx="2627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unregelmäßig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00054AB-6AC9-5F8F-40C1-937DA70B83FB}"/>
              </a:ext>
            </a:extLst>
          </p:cNvPr>
          <p:cNvSpPr/>
          <p:nvPr/>
        </p:nvSpPr>
        <p:spPr>
          <a:xfrm>
            <a:off x="10184324" y="183412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schlaf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64DB900-C1D4-3861-2731-1CB64C083148}"/>
              </a:ext>
            </a:extLst>
          </p:cNvPr>
          <p:cNvSpPr/>
          <p:nvPr/>
        </p:nvSpPr>
        <p:spPr>
          <a:xfrm>
            <a:off x="10085197" y="216890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fern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seh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695F289-42A1-3A5C-D6B3-7184783D0028}"/>
              </a:ext>
            </a:extLst>
          </p:cNvPr>
          <p:cNvSpPr/>
          <p:nvPr/>
        </p:nvSpPr>
        <p:spPr>
          <a:xfrm>
            <a:off x="10087498" y="2475296"/>
            <a:ext cx="2333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gess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5386700-62C0-2283-D491-8DFA47D65444}"/>
              </a:ext>
            </a:extLst>
          </p:cNvPr>
          <p:cNvSpPr/>
          <p:nvPr/>
        </p:nvSpPr>
        <p:spPr>
          <a:xfrm>
            <a:off x="434627" y="286845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lern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E8961EC-A89C-A6BF-308A-D3FB5C0D301A}"/>
              </a:ext>
            </a:extLst>
          </p:cNvPr>
          <p:cNvSpPr/>
          <p:nvPr/>
        </p:nvSpPr>
        <p:spPr>
          <a:xfrm>
            <a:off x="419610" y="319442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kauf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9279D3A-72EE-D996-BDC1-DD2A6FA19BC4}"/>
              </a:ext>
            </a:extLst>
          </p:cNvPr>
          <p:cNvSpPr/>
          <p:nvPr/>
        </p:nvSpPr>
        <p:spPr>
          <a:xfrm>
            <a:off x="434627" y="347859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arbeit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D36FC6-30BD-CF02-6F14-D67E7DB6A34C}"/>
              </a:ext>
            </a:extLst>
          </p:cNvPr>
          <p:cNvSpPr/>
          <p:nvPr/>
        </p:nvSpPr>
        <p:spPr>
          <a:xfrm>
            <a:off x="419610" y="377896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hol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EAECC97-9140-A0EC-4A8A-D0CE43E02524}"/>
              </a:ext>
            </a:extLst>
          </p:cNvPr>
          <p:cNvSpPr/>
          <p:nvPr/>
        </p:nvSpPr>
        <p:spPr>
          <a:xfrm>
            <a:off x="404593" y="4089692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kauf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C66D272-67C2-1829-6CCE-E64E54E944DE}"/>
              </a:ext>
            </a:extLst>
          </p:cNvPr>
          <p:cNvSpPr/>
          <p:nvPr/>
        </p:nvSpPr>
        <p:spPr>
          <a:xfrm>
            <a:off x="419610" y="4421599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auf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räum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3E9FFFD-BA99-8B92-69D2-A3CE14F9424B}"/>
              </a:ext>
            </a:extLst>
          </p:cNvPr>
          <p:cNvSpPr/>
          <p:nvPr/>
        </p:nvSpPr>
        <p:spPr>
          <a:xfrm>
            <a:off x="404592" y="4707613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brauch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A2039E4-BDEF-6AFB-FD1A-2D0CE8612686}"/>
              </a:ext>
            </a:extLst>
          </p:cNvPr>
          <p:cNvSpPr/>
          <p:nvPr/>
        </p:nvSpPr>
        <p:spPr>
          <a:xfrm>
            <a:off x="404591" y="501423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telefonier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6B04595-7608-2B2E-24FE-23995A6E6BFD}"/>
              </a:ext>
            </a:extLst>
          </p:cNvPr>
          <p:cNvSpPr/>
          <p:nvPr/>
        </p:nvSpPr>
        <p:spPr>
          <a:xfrm>
            <a:off x="362949" y="528960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sag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BA00CEC-454C-6628-446A-4E20D24C7F71}"/>
              </a:ext>
            </a:extLst>
          </p:cNvPr>
          <p:cNvSpPr/>
          <p:nvPr/>
        </p:nvSpPr>
        <p:spPr>
          <a:xfrm>
            <a:off x="362949" y="560998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red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C3D6452-D3D2-9EA4-63E1-F751ECF221DD}"/>
              </a:ext>
            </a:extLst>
          </p:cNvPr>
          <p:cNvSpPr/>
          <p:nvPr/>
        </p:nvSpPr>
        <p:spPr>
          <a:xfrm>
            <a:off x="352523" y="589525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mein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2B57E90-5E6E-B3F0-706F-343F809ED309}"/>
              </a:ext>
            </a:extLst>
          </p:cNvPr>
          <p:cNvSpPr/>
          <p:nvPr/>
        </p:nvSpPr>
        <p:spPr>
          <a:xfrm>
            <a:off x="352522" y="619072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fotografier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2518A38-8FC8-C90B-E8DF-720158188AFC}"/>
              </a:ext>
            </a:extLst>
          </p:cNvPr>
          <p:cNvSpPr/>
          <p:nvPr/>
        </p:nvSpPr>
        <p:spPr>
          <a:xfrm>
            <a:off x="2431050" y="1908711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tanz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E33E869-D224-31DF-5E26-1D8ACFA4B344}"/>
              </a:ext>
            </a:extLst>
          </p:cNvPr>
          <p:cNvSpPr/>
          <p:nvPr/>
        </p:nvSpPr>
        <p:spPr>
          <a:xfrm>
            <a:off x="2420623" y="223702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such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0808FA8-FBC4-C304-21C0-3D3C42FE1420}"/>
              </a:ext>
            </a:extLst>
          </p:cNvPr>
          <p:cNvSpPr/>
          <p:nvPr/>
        </p:nvSpPr>
        <p:spPr>
          <a:xfrm>
            <a:off x="2400414" y="2545862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lach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0E1384A-49C5-4588-A913-5A609828CAA4}"/>
              </a:ext>
            </a:extLst>
          </p:cNvPr>
          <p:cNvSpPr/>
          <p:nvPr/>
        </p:nvSpPr>
        <p:spPr>
          <a:xfrm>
            <a:off x="2380205" y="286624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lieb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39A27D-32E6-D505-A688-7DE893EF033A}"/>
              </a:ext>
            </a:extLst>
          </p:cNvPr>
          <p:cNvSpPr/>
          <p:nvPr/>
        </p:nvSpPr>
        <p:spPr>
          <a:xfrm>
            <a:off x="2412157" y="318572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hör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75F2250-812E-B97F-37A5-C7C7F9E6D906}"/>
              </a:ext>
            </a:extLst>
          </p:cNvPr>
          <p:cNvSpPr/>
          <p:nvPr/>
        </p:nvSpPr>
        <p:spPr>
          <a:xfrm>
            <a:off x="2400414" y="349509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kost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04C4021-D081-555E-9582-1FBB33637B04}"/>
              </a:ext>
            </a:extLst>
          </p:cNvPr>
          <p:cNvSpPr/>
          <p:nvPr/>
        </p:nvSpPr>
        <p:spPr>
          <a:xfrm>
            <a:off x="2380204" y="380364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üb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CD1DC1E-3450-4DCE-9158-9159E111C567}"/>
              </a:ext>
            </a:extLst>
          </p:cNvPr>
          <p:cNvSpPr/>
          <p:nvPr/>
        </p:nvSpPr>
        <p:spPr>
          <a:xfrm>
            <a:off x="2359994" y="4113671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wohn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54A209C-24A2-AE34-F156-5E539BF41F7F}"/>
              </a:ext>
            </a:extLst>
          </p:cNvPr>
          <p:cNvSpPr/>
          <p:nvPr/>
        </p:nvSpPr>
        <p:spPr>
          <a:xfrm>
            <a:off x="2363908" y="442156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glaub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D19256B-67E2-224A-416A-EAFA30B1DC9A}"/>
              </a:ext>
            </a:extLst>
          </p:cNvPr>
          <p:cNvSpPr/>
          <p:nvPr/>
        </p:nvSpPr>
        <p:spPr>
          <a:xfrm>
            <a:off x="2380203" y="471867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spiel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D7DE673-4D17-4D02-AF8F-10B35ADD4581}"/>
              </a:ext>
            </a:extLst>
          </p:cNvPr>
          <p:cNvSpPr/>
          <p:nvPr/>
        </p:nvSpPr>
        <p:spPr>
          <a:xfrm>
            <a:off x="8115067" y="179930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nk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7686077-53A6-2F5C-DB15-D46E899CB44D}"/>
              </a:ext>
            </a:extLst>
          </p:cNvPr>
          <p:cNvSpPr/>
          <p:nvPr/>
        </p:nvSpPr>
        <p:spPr>
          <a:xfrm>
            <a:off x="7981817" y="213052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schr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0C46D62-0EFA-D001-DAD9-3225FA4681AB}"/>
              </a:ext>
            </a:extLst>
          </p:cNvPr>
          <p:cNvSpPr/>
          <p:nvPr/>
        </p:nvSpPr>
        <p:spPr>
          <a:xfrm>
            <a:off x="7695615" y="2436648"/>
            <a:ext cx="2333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auf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nd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90AA6F5-3270-E96C-876A-494E8F6A6505}"/>
              </a:ext>
            </a:extLst>
          </p:cNvPr>
          <p:cNvSpPr/>
          <p:nvPr/>
        </p:nvSpPr>
        <p:spPr>
          <a:xfrm>
            <a:off x="8106694" y="273339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spr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ch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7828B6B-1462-15F9-98F0-6D3B724689C5}"/>
              </a:ext>
            </a:extLst>
          </p:cNvPr>
          <p:cNvSpPr/>
          <p:nvPr/>
        </p:nvSpPr>
        <p:spPr>
          <a:xfrm>
            <a:off x="8343606" y="305345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ng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0076397-2CE6-9571-8468-3273B64172D1}"/>
              </a:ext>
            </a:extLst>
          </p:cNvPr>
          <p:cNvSpPr/>
          <p:nvPr/>
        </p:nvSpPr>
        <p:spPr>
          <a:xfrm>
            <a:off x="7981817" y="3328762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6A7AD17-4FD5-904F-4207-2709C39EB578}"/>
              </a:ext>
            </a:extLst>
          </p:cNvPr>
          <p:cNvSpPr/>
          <p:nvPr/>
        </p:nvSpPr>
        <p:spPr>
          <a:xfrm>
            <a:off x="8380663" y="366635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6180D32-6E51-70F7-B46C-006B200C2130}"/>
              </a:ext>
            </a:extLst>
          </p:cNvPr>
          <p:cNvSpPr/>
          <p:nvPr/>
        </p:nvSpPr>
        <p:spPr>
          <a:xfrm>
            <a:off x="10080842" y="2778519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ruf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E80F067-3E96-415D-ED41-AE9601AAD99C}"/>
              </a:ext>
            </a:extLst>
          </p:cNvPr>
          <p:cNvSpPr/>
          <p:nvPr/>
        </p:nvSpPr>
        <p:spPr>
          <a:xfrm>
            <a:off x="8379664" y="397247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nd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3E0E38E-46C5-2810-71C4-059CEF2023C4}"/>
              </a:ext>
            </a:extLst>
          </p:cNvPr>
          <p:cNvSpPr/>
          <p:nvPr/>
        </p:nvSpPr>
        <p:spPr>
          <a:xfrm>
            <a:off x="8040273" y="424113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mm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0575A88-F2C7-759A-7D43-ADA4C954BB27}"/>
              </a:ext>
            </a:extLst>
          </p:cNvPr>
          <p:cNvSpPr/>
          <p:nvPr/>
        </p:nvSpPr>
        <p:spPr>
          <a:xfrm>
            <a:off x="10087498" y="309156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fahr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234808E-C39D-6124-B7A8-863EAE6F453D}"/>
              </a:ext>
            </a:extLst>
          </p:cNvPr>
          <p:cNvSpPr/>
          <p:nvPr/>
        </p:nvSpPr>
        <p:spPr>
          <a:xfrm>
            <a:off x="10106251" y="3376823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back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3E734BC-E3EF-EEBE-EE98-C89E74F38F22}"/>
              </a:ext>
            </a:extLst>
          </p:cNvPr>
          <p:cNvSpPr/>
          <p:nvPr/>
        </p:nvSpPr>
        <p:spPr>
          <a:xfrm>
            <a:off x="10085548" y="368353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lad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76764A9-9D4A-BA1E-EC67-23BC6D4E708F}"/>
              </a:ext>
            </a:extLst>
          </p:cNvPr>
          <p:cNvSpPr/>
          <p:nvPr/>
        </p:nvSpPr>
        <p:spPr>
          <a:xfrm>
            <a:off x="9053447" y="478464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dach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45BC932-60A6-71C1-E348-859E70D898B3}"/>
              </a:ext>
            </a:extLst>
          </p:cNvPr>
          <p:cNvSpPr/>
          <p:nvPr/>
        </p:nvSpPr>
        <p:spPr>
          <a:xfrm>
            <a:off x="9069755" y="511499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wuss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93C931A-D24A-23F0-6951-DB1956606111}"/>
              </a:ext>
            </a:extLst>
          </p:cNvPr>
          <p:cNvSpPr/>
          <p:nvPr/>
        </p:nvSpPr>
        <p:spPr>
          <a:xfrm>
            <a:off x="8590538" y="5452381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brach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3555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5" grpId="0"/>
      <p:bldP spid="39" grpId="0"/>
      <p:bldP spid="40" grpId="0"/>
      <p:bldP spid="41" grpId="0"/>
      <p:bldP spid="42" grpId="0"/>
      <p:bldP spid="64" grpId="0"/>
      <p:bldP spid="67" grpId="0"/>
      <p:bldP spid="69" grpId="0"/>
      <p:bldP spid="56" grpId="0"/>
      <p:bldP spid="57" grpId="0"/>
      <p:bldP spid="58" grpId="0"/>
      <p:bldP spid="63" grpId="0"/>
      <p:bldP spid="65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2C7F2-6626-36DD-5DA2-FCF613172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https://wordwall.net/th/resource/24211092/a1-partizip-ii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4DE2A-2EB3-E475-75AE-362E4B467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เลือกแบบแบบทดสอบ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9495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3D1C-A2EF-81D5-DA2D-97E5E2C92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61A0A-9382-86B5-2413-C92852EA7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ED10C5-2F3C-582D-8DDD-2D45530E56A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EFE2FE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1C76E2-7A4B-4E37-8DAB-745B7D352FFF}"/>
              </a:ext>
            </a:extLst>
          </p:cNvPr>
          <p:cNvSpPr/>
          <p:nvPr/>
        </p:nvSpPr>
        <p:spPr>
          <a:xfrm>
            <a:off x="0" y="139566"/>
            <a:ext cx="27940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Perfekt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47F9E9-3EBD-1175-01BA-753140DD12E9}"/>
              </a:ext>
            </a:extLst>
          </p:cNvPr>
          <p:cNvSpPr/>
          <p:nvPr/>
        </p:nvSpPr>
        <p:spPr>
          <a:xfrm>
            <a:off x="4775200" y="139566"/>
            <a:ext cx="3225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Partizip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II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348710E-A82D-DAC8-8795-7592506834CF}"/>
              </a:ext>
            </a:extLst>
          </p:cNvPr>
          <p:cNvCxnSpPr>
            <a:cxnSpLocks/>
          </p:cNvCxnSpPr>
          <p:nvPr/>
        </p:nvCxnSpPr>
        <p:spPr>
          <a:xfrm>
            <a:off x="6069231" y="860395"/>
            <a:ext cx="0" cy="50778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1C46C-D2B5-3700-EAF9-091CE45E732F}"/>
              </a:ext>
            </a:extLst>
          </p:cNvPr>
          <p:cNvCxnSpPr>
            <a:cxnSpLocks/>
          </p:cNvCxnSpPr>
          <p:nvPr/>
        </p:nvCxnSpPr>
        <p:spPr>
          <a:xfrm flipV="1">
            <a:off x="1092267" y="1326482"/>
            <a:ext cx="10020300" cy="1902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824D464-9F5F-3F0C-3E25-DE187F8740BB}"/>
              </a:ext>
            </a:extLst>
          </p:cNvPr>
          <p:cNvCxnSpPr>
            <a:cxnSpLocks/>
          </p:cNvCxnSpPr>
          <p:nvPr/>
        </p:nvCxnSpPr>
        <p:spPr>
          <a:xfrm>
            <a:off x="1124924" y="1317021"/>
            <a:ext cx="0" cy="43986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0D4574-4F95-B883-56A5-BF201A17193B}"/>
              </a:ext>
            </a:extLst>
          </p:cNvPr>
          <p:cNvCxnSpPr>
            <a:cxnSpLocks/>
          </p:cNvCxnSpPr>
          <p:nvPr/>
        </p:nvCxnSpPr>
        <p:spPr>
          <a:xfrm>
            <a:off x="11082178" y="1292792"/>
            <a:ext cx="0" cy="48832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AF75A2-8387-268B-3F0D-DD215779BBF6}"/>
              </a:ext>
            </a:extLst>
          </p:cNvPr>
          <p:cNvSpPr/>
          <p:nvPr/>
        </p:nvSpPr>
        <p:spPr>
          <a:xfrm>
            <a:off x="1188830" y="1380958"/>
            <a:ext cx="2627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regelmäßig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7BF1F9-93B8-0E22-98CF-2833E7D06059}"/>
              </a:ext>
            </a:extLst>
          </p:cNvPr>
          <p:cNvSpPr/>
          <p:nvPr/>
        </p:nvSpPr>
        <p:spPr>
          <a:xfrm>
            <a:off x="419611" y="190417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C0056E4-983C-7E7F-5884-BF4EA0F6D914}"/>
              </a:ext>
            </a:extLst>
          </p:cNvPr>
          <p:cNvSpPr/>
          <p:nvPr/>
        </p:nvSpPr>
        <p:spPr>
          <a:xfrm>
            <a:off x="419610" y="223014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4C49B32-4765-926C-377C-DCBA922133B8}"/>
              </a:ext>
            </a:extLst>
          </p:cNvPr>
          <p:cNvSpPr/>
          <p:nvPr/>
        </p:nvSpPr>
        <p:spPr>
          <a:xfrm>
            <a:off x="419610" y="256233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koch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C6FC74-5247-9228-A4B0-5ADEFD196A7C}"/>
              </a:ext>
            </a:extLst>
          </p:cNvPr>
          <p:cNvSpPr/>
          <p:nvPr/>
        </p:nvSpPr>
        <p:spPr>
          <a:xfrm>
            <a:off x="8789908" y="1363331"/>
            <a:ext cx="2627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unregelmäßig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00054AB-6AC9-5F8F-40C1-937DA70B83FB}"/>
              </a:ext>
            </a:extLst>
          </p:cNvPr>
          <p:cNvSpPr/>
          <p:nvPr/>
        </p:nvSpPr>
        <p:spPr>
          <a:xfrm>
            <a:off x="10184324" y="183412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schlaf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64DB900-C1D4-3861-2731-1CB64C083148}"/>
              </a:ext>
            </a:extLst>
          </p:cNvPr>
          <p:cNvSpPr/>
          <p:nvPr/>
        </p:nvSpPr>
        <p:spPr>
          <a:xfrm>
            <a:off x="10085197" y="216890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fern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seh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695F289-42A1-3A5C-D6B3-7184783D0028}"/>
              </a:ext>
            </a:extLst>
          </p:cNvPr>
          <p:cNvSpPr/>
          <p:nvPr/>
        </p:nvSpPr>
        <p:spPr>
          <a:xfrm>
            <a:off x="10087498" y="2475296"/>
            <a:ext cx="2333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gess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5386700-62C0-2283-D491-8DFA47D65444}"/>
              </a:ext>
            </a:extLst>
          </p:cNvPr>
          <p:cNvSpPr/>
          <p:nvPr/>
        </p:nvSpPr>
        <p:spPr>
          <a:xfrm>
            <a:off x="434627" y="286845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lern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E8961EC-A89C-A6BF-308A-D3FB5C0D301A}"/>
              </a:ext>
            </a:extLst>
          </p:cNvPr>
          <p:cNvSpPr/>
          <p:nvPr/>
        </p:nvSpPr>
        <p:spPr>
          <a:xfrm>
            <a:off x="419610" y="319442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kauf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9279D3A-72EE-D996-BDC1-DD2A6FA19BC4}"/>
              </a:ext>
            </a:extLst>
          </p:cNvPr>
          <p:cNvSpPr/>
          <p:nvPr/>
        </p:nvSpPr>
        <p:spPr>
          <a:xfrm>
            <a:off x="434627" y="347859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arbeit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D36FC6-30BD-CF02-6F14-D67E7DB6A34C}"/>
              </a:ext>
            </a:extLst>
          </p:cNvPr>
          <p:cNvSpPr/>
          <p:nvPr/>
        </p:nvSpPr>
        <p:spPr>
          <a:xfrm>
            <a:off x="419610" y="377896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hol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EAECC97-9140-A0EC-4A8A-D0CE43E02524}"/>
              </a:ext>
            </a:extLst>
          </p:cNvPr>
          <p:cNvSpPr/>
          <p:nvPr/>
        </p:nvSpPr>
        <p:spPr>
          <a:xfrm>
            <a:off x="404593" y="4089692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kauf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C66D272-67C2-1829-6CCE-E64E54E944DE}"/>
              </a:ext>
            </a:extLst>
          </p:cNvPr>
          <p:cNvSpPr/>
          <p:nvPr/>
        </p:nvSpPr>
        <p:spPr>
          <a:xfrm>
            <a:off x="419610" y="4421599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auf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räum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3E9FFFD-BA99-8B92-69D2-A3CE14F9424B}"/>
              </a:ext>
            </a:extLst>
          </p:cNvPr>
          <p:cNvSpPr/>
          <p:nvPr/>
        </p:nvSpPr>
        <p:spPr>
          <a:xfrm>
            <a:off x="404592" y="4707613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brauch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A2039E4-BDEF-6AFB-FD1A-2D0CE8612686}"/>
              </a:ext>
            </a:extLst>
          </p:cNvPr>
          <p:cNvSpPr/>
          <p:nvPr/>
        </p:nvSpPr>
        <p:spPr>
          <a:xfrm>
            <a:off x="404591" y="501423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telefonier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6B04595-7608-2B2E-24FE-23995A6E6BFD}"/>
              </a:ext>
            </a:extLst>
          </p:cNvPr>
          <p:cNvSpPr/>
          <p:nvPr/>
        </p:nvSpPr>
        <p:spPr>
          <a:xfrm>
            <a:off x="362949" y="528960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sag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BA00CEC-454C-6628-446A-4E20D24C7F71}"/>
              </a:ext>
            </a:extLst>
          </p:cNvPr>
          <p:cNvSpPr/>
          <p:nvPr/>
        </p:nvSpPr>
        <p:spPr>
          <a:xfrm>
            <a:off x="362949" y="560998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red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C3D6452-D3D2-9EA4-63E1-F751ECF221DD}"/>
              </a:ext>
            </a:extLst>
          </p:cNvPr>
          <p:cNvSpPr/>
          <p:nvPr/>
        </p:nvSpPr>
        <p:spPr>
          <a:xfrm>
            <a:off x="352523" y="589525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mein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2B57E90-5E6E-B3F0-706F-343F809ED309}"/>
              </a:ext>
            </a:extLst>
          </p:cNvPr>
          <p:cNvSpPr/>
          <p:nvPr/>
        </p:nvSpPr>
        <p:spPr>
          <a:xfrm>
            <a:off x="352522" y="619072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fotografier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2518A38-8FC8-C90B-E8DF-720158188AFC}"/>
              </a:ext>
            </a:extLst>
          </p:cNvPr>
          <p:cNvSpPr/>
          <p:nvPr/>
        </p:nvSpPr>
        <p:spPr>
          <a:xfrm>
            <a:off x="2431050" y="1908711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tanz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E33E869-D224-31DF-5E26-1D8ACFA4B344}"/>
              </a:ext>
            </a:extLst>
          </p:cNvPr>
          <p:cNvSpPr/>
          <p:nvPr/>
        </p:nvSpPr>
        <p:spPr>
          <a:xfrm>
            <a:off x="2420623" y="223702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such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0808FA8-FBC4-C304-21C0-3D3C42FE1420}"/>
              </a:ext>
            </a:extLst>
          </p:cNvPr>
          <p:cNvSpPr/>
          <p:nvPr/>
        </p:nvSpPr>
        <p:spPr>
          <a:xfrm>
            <a:off x="2400414" y="2545862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lach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0E1384A-49C5-4588-A913-5A609828CAA4}"/>
              </a:ext>
            </a:extLst>
          </p:cNvPr>
          <p:cNvSpPr/>
          <p:nvPr/>
        </p:nvSpPr>
        <p:spPr>
          <a:xfrm>
            <a:off x="2380205" y="286624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lieb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39A27D-32E6-D505-A688-7DE893EF033A}"/>
              </a:ext>
            </a:extLst>
          </p:cNvPr>
          <p:cNvSpPr/>
          <p:nvPr/>
        </p:nvSpPr>
        <p:spPr>
          <a:xfrm>
            <a:off x="2412157" y="318572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hör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75F2250-812E-B97F-37A5-C7C7F9E6D906}"/>
              </a:ext>
            </a:extLst>
          </p:cNvPr>
          <p:cNvSpPr/>
          <p:nvPr/>
        </p:nvSpPr>
        <p:spPr>
          <a:xfrm>
            <a:off x="2400414" y="349509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kost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04C4021-D081-555E-9582-1FBB33637B04}"/>
              </a:ext>
            </a:extLst>
          </p:cNvPr>
          <p:cNvSpPr/>
          <p:nvPr/>
        </p:nvSpPr>
        <p:spPr>
          <a:xfrm>
            <a:off x="2380204" y="380364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üb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CD1DC1E-3450-4DCE-9158-9159E111C567}"/>
              </a:ext>
            </a:extLst>
          </p:cNvPr>
          <p:cNvSpPr/>
          <p:nvPr/>
        </p:nvSpPr>
        <p:spPr>
          <a:xfrm>
            <a:off x="2359994" y="4113671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wohn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54A209C-24A2-AE34-F156-5E539BF41F7F}"/>
              </a:ext>
            </a:extLst>
          </p:cNvPr>
          <p:cNvSpPr/>
          <p:nvPr/>
        </p:nvSpPr>
        <p:spPr>
          <a:xfrm>
            <a:off x="2363908" y="442156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glaub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D19256B-67E2-224A-416A-EAFA30B1DC9A}"/>
              </a:ext>
            </a:extLst>
          </p:cNvPr>
          <p:cNvSpPr/>
          <p:nvPr/>
        </p:nvSpPr>
        <p:spPr>
          <a:xfrm>
            <a:off x="2380203" y="471867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spiel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D7DE673-4D17-4D02-AF8F-10B35ADD4581}"/>
              </a:ext>
            </a:extLst>
          </p:cNvPr>
          <p:cNvSpPr/>
          <p:nvPr/>
        </p:nvSpPr>
        <p:spPr>
          <a:xfrm>
            <a:off x="8115067" y="179930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nk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7686077-53A6-2F5C-DB15-D46E899CB44D}"/>
              </a:ext>
            </a:extLst>
          </p:cNvPr>
          <p:cNvSpPr/>
          <p:nvPr/>
        </p:nvSpPr>
        <p:spPr>
          <a:xfrm>
            <a:off x="7981817" y="213052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schr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0C46D62-0EFA-D001-DAD9-3225FA4681AB}"/>
              </a:ext>
            </a:extLst>
          </p:cNvPr>
          <p:cNvSpPr/>
          <p:nvPr/>
        </p:nvSpPr>
        <p:spPr>
          <a:xfrm>
            <a:off x="7695615" y="2436648"/>
            <a:ext cx="2333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auf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nd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90AA6F5-3270-E96C-876A-494E8F6A6505}"/>
              </a:ext>
            </a:extLst>
          </p:cNvPr>
          <p:cNvSpPr/>
          <p:nvPr/>
        </p:nvSpPr>
        <p:spPr>
          <a:xfrm>
            <a:off x="8106694" y="273339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spr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ch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7828B6B-1462-15F9-98F0-6D3B724689C5}"/>
              </a:ext>
            </a:extLst>
          </p:cNvPr>
          <p:cNvSpPr/>
          <p:nvPr/>
        </p:nvSpPr>
        <p:spPr>
          <a:xfrm>
            <a:off x="8343606" y="305345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ng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0076397-2CE6-9571-8468-3273B64172D1}"/>
              </a:ext>
            </a:extLst>
          </p:cNvPr>
          <p:cNvSpPr/>
          <p:nvPr/>
        </p:nvSpPr>
        <p:spPr>
          <a:xfrm>
            <a:off x="7981817" y="3328762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6A7AD17-4FD5-904F-4207-2709C39EB578}"/>
              </a:ext>
            </a:extLst>
          </p:cNvPr>
          <p:cNvSpPr/>
          <p:nvPr/>
        </p:nvSpPr>
        <p:spPr>
          <a:xfrm>
            <a:off x="8380663" y="366635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6180D32-6E51-70F7-B46C-006B200C2130}"/>
              </a:ext>
            </a:extLst>
          </p:cNvPr>
          <p:cNvSpPr/>
          <p:nvPr/>
        </p:nvSpPr>
        <p:spPr>
          <a:xfrm>
            <a:off x="10080842" y="2778519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ruf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E80F067-3E96-415D-ED41-AE9601AAD99C}"/>
              </a:ext>
            </a:extLst>
          </p:cNvPr>
          <p:cNvSpPr/>
          <p:nvPr/>
        </p:nvSpPr>
        <p:spPr>
          <a:xfrm>
            <a:off x="8379664" y="397247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nd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3E0E38E-46C5-2810-71C4-059CEF2023C4}"/>
              </a:ext>
            </a:extLst>
          </p:cNvPr>
          <p:cNvSpPr/>
          <p:nvPr/>
        </p:nvSpPr>
        <p:spPr>
          <a:xfrm>
            <a:off x="8040273" y="424113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mm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0575A88-F2C7-759A-7D43-ADA4C954BB27}"/>
              </a:ext>
            </a:extLst>
          </p:cNvPr>
          <p:cNvSpPr/>
          <p:nvPr/>
        </p:nvSpPr>
        <p:spPr>
          <a:xfrm>
            <a:off x="10087498" y="309156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fahr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234808E-C39D-6124-B7A8-863EAE6F453D}"/>
              </a:ext>
            </a:extLst>
          </p:cNvPr>
          <p:cNvSpPr/>
          <p:nvPr/>
        </p:nvSpPr>
        <p:spPr>
          <a:xfrm>
            <a:off x="10106251" y="3376823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back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3E734BC-E3EF-EEBE-EE98-C89E74F38F22}"/>
              </a:ext>
            </a:extLst>
          </p:cNvPr>
          <p:cNvSpPr/>
          <p:nvPr/>
        </p:nvSpPr>
        <p:spPr>
          <a:xfrm>
            <a:off x="10085548" y="368353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lad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76764A9-9D4A-BA1E-EC67-23BC6D4E708F}"/>
              </a:ext>
            </a:extLst>
          </p:cNvPr>
          <p:cNvSpPr/>
          <p:nvPr/>
        </p:nvSpPr>
        <p:spPr>
          <a:xfrm>
            <a:off x="9516096" y="550571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dach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45BC932-60A6-71C1-E348-859E70D898B3}"/>
              </a:ext>
            </a:extLst>
          </p:cNvPr>
          <p:cNvSpPr/>
          <p:nvPr/>
        </p:nvSpPr>
        <p:spPr>
          <a:xfrm>
            <a:off x="9532404" y="583606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wuss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93C931A-D24A-23F0-6951-DB1956606111}"/>
              </a:ext>
            </a:extLst>
          </p:cNvPr>
          <p:cNvSpPr/>
          <p:nvPr/>
        </p:nvSpPr>
        <p:spPr>
          <a:xfrm>
            <a:off x="9053187" y="6173453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brach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1A90434-73DB-FD2C-79C0-0AA8D5278F70}"/>
              </a:ext>
            </a:extLst>
          </p:cNvPr>
          <p:cNvSpPr/>
          <p:nvPr/>
        </p:nvSpPr>
        <p:spPr>
          <a:xfrm>
            <a:off x="2359994" y="500611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plan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DFD9D56-577D-50BE-E356-50319AE12197}"/>
              </a:ext>
            </a:extLst>
          </p:cNvPr>
          <p:cNvSpPr/>
          <p:nvPr/>
        </p:nvSpPr>
        <p:spPr>
          <a:xfrm>
            <a:off x="2374187" y="533731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trainier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048927D-AF8B-B31F-BAED-53495FE86D53}"/>
              </a:ext>
            </a:extLst>
          </p:cNvPr>
          <p:cNvSpPr/>
          <p:nvPr/>
        </p:nvSpPr>
        <p:spPr>
          <a:xfrm>
            <a:off x="2374187" y="564591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studier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D27CDEF-A512-A61B-0CD4-56D0301A54C6}"/>
              </a:ext>
            </a:extLst>
          </p:cNvPr>
          <p:cNvSpPr/>
          <p:nvPr/>
        </p:nvSpPr>
        <p:spPr>
          <a:xfrm>
            <a:off x="8322067" y="449767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bl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8D7B7AC-01B5-95BB-8A8E-689B4A72FFA7}"/>
              </a:ext>
            </a:extLst>
          </p:cNvPr>
          <p:cNvSpPr/>
          <p:nvPr/>
        </p:nvSpPr>
        <p:spPr>
          <a:xfrm>
            <a:off x="8313585" y="480395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fl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31E3B46-EFDE-7286-AAF9-1977A7925662}"/>
              </a:ext>
            </a:extLst>
          </p:cNvPr>
          <p:cNvSpPr/>
          <p:nvPr/>
        </p:nvSpPr>
        <p:spPr>
          <a:xfrm>
            <a:off x="8315759" y="512618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ng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E702629-75D5-D114-5E2C-6D2BC2CB6BCB}"/>
              </a:ext>
            </a:extLst>
          </p:cNvPr>
          <p:cNvSpPr/>
          <p:nvPr/>
        </p:nvSpPr>
        <p:spPr>
          <a:xfrm>
            <a:off x="10047632" y="396349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komm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A2FDAB1-DE5C-055B-3F6D-3AA7AED456DA}"/>
              </a:ext>
            </a:extLst>
          </p:cNvPr>
          <p:cNvSpPr/>
          <p:nvPr/>
        </p:nvSpPr>
        <p:spPr>
          <a:xfrm>
            <a:off x="10103806" y="427261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seh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458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2" grpId="0"/>
      <p:bldP spid="66" grpId="0"/>
      <p:bldP spid="68" grpId="0"/>
      <p:bldP spid="94" grpId="0"/>
      <p:bldP spid="10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3E63F-88B6-886C-6E30-6FCCBB511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B00C8-9FF2-95DA-87C4-59AFE012C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646EB2-6E2F-B1B4-56AC-A889B26188DA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4957DD-92B5-F1BE-5D45-890C498659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938" t="29834" r="29875" b="12000"/>
          <a:stretch/>
        </p:blipFill>
        <p:spPr>
          <a:xfrm>
            <a:off x="616919" y="139567"/>
            <a:ext cx="11126805" cy="671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41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E1C1-6DE9-5106-0963-2AD5C47DF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57E71-8F3C-32FF-959E-19727B822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04EFDB-A47D-64D0-A24C-77A14B75ECD6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BACDB8-2777-8DEC-BEC1-149C297FBC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75" t="23478" r="26060" b="14203"/>
          <a:stretch/>
        </p:blipFill>
        <p:spPr>
          <a:xfrm>
            <a:off x="1196009" y="356391"/>
            <a:ext cx="10273748" cy="607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414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C5258-3A79-3897-D47A-FF1BCFB6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43909-38FD-E6D2-C23C-5739F1D7A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0CC489-7C54-14D4-3430-F1A88500AFBF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D979EB-9EE6-9B24-6CA3-9780E5F03B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56" t="28500" r="14032" b="11333"/>
          <a:stretch/>
        </p:blipFill>
        <p:spPr>
          <a:xfrm>
            <a:off x="0" y="258353"/>
            <a:ext cx="12191999" cy="602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442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43CFC-92CE-829F-D028-CE4545F68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https://create.kahoot.it/details/e36acc0b-fbb3-41d5-95cb-d0c1e38083d2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8558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3D1C-A2EF-81D5-DA2D-97E5E2C92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61A0A-9382-86B5-2413-C92852EA7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ED10C5-2F3C-582D-8DDD-2D45530E56A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EFE2FE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1C76E2-7A4B-4E37-8DAB-745B7D352FFF}"/>
              </a:ext>
            </a:extLst>
          </p:cNvPr>
          <p:cNvSpPr/>
          <p:nvPr/>
        </p:nvSpPr>
        <p:spPr>
          <a:xfrm>
            <a:off x="0" y="139566"/>
            <a:ext cx="27940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Perfekt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47F9E9-3EBD-1175-01BA-753140DD12E9}"/>
              </a:ext>
            </a:extLst>
          </p:cNvPr>
          <p:cNvSpPr/>
          <p:nvPr/>
        </p:nvSpPr>
        <p:spPr>
          <a:xfrm>
            <a:off x="4775200" y="139566"/>
            <a:ext cx="3225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Partizip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II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348710E-A82D-DAC8-8795-7592506834CF}"/>
              </a:ext>
            </a:extLst>
          </p:cNvPr>
          <p:cNvCxnSpPr>
            <a:cxnSpLocks/>
          </p:cNvCxnSpPr>
          <p:nvPr/>
        </p:nvCxnSpPr>
        <p:spPr>
          <a:xfrm>
            <a:off x="6069231" y="860395"/>
            <a:ext cx="0" cy="50778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1C46C-D2B5-3700-EAF9-091CE45E732F}"/>
              </a:ext>
            </a:extLst>
          </p:cNvPr>
          <p:cNvCxnSpPr>
            <a:cxnSpLocks/>
          </p:cNvCxnSpPr>
          <p:nvPr/>
        </p:nvCxnSpPr>
        <p:spPr>
          <a:xfrm flipV="1">
            <a:off x="1092267" y="1326482"/>
            <a:ext cx="10020300" cy="1902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824D464-9F5F-3F0C-3E25-DE187F8740BB}"/>
              </a:ext>
            </a:extLst>
          </p:cNvPr>
          <p:cNvCxnSpPr>
            <a:cxnSpLocks/>
          </p:cNvCxnSpPr>
          <p:nvPr/>
        </p:nvCxnSpPr>
        <p:spPr>
          <a:xfrm>
            <a:off x="1124924" y="1317021"/>
            <a:ext cx="0" cy="43986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0D4574-4F95-B883-56A5-BF201A17193B}"/>
              </a:ext>
            </a:extLst>
          </p:cNvPr>
          <p:cNvCxnSpPr>
            <a:cxnSpLocks/>
          </p:cNvCxnSpPr>
          <p:nvPr/>
        </p:nvCxnSpPr>
        <p:spPr>
          <a:xfrm>
            <a:off x="11082178" y="1292792"/>
            <a:ext cx="0" cy="48832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AF75A2-8387-268B-3F0D-DD215779BBF6}"/>
              </a:ext>
            </a:extLst>
          </p:cNvPr>
          <p:cNvSpPr/>
          <p:nvPr/>
        </p:nvSpPr>
        <p:spPr>
          <a:xfrm>
            <a:off x="1188830" y="1380958"/>
            <a:ext cx="2627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regelmäßig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7BF1F9-93B8-0E22-98CF-2833E7D06059}"/>
              </a:ext>
            </a:extLst>
          </p:cNvPr>
          <p:cNvSpPr/>
          <p:nvPr/>
        </p:nvSpPr>
        <p:spPr>
          <a:xfrm>
            <a:off x="419611" y="190417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C0056E4-983C-7E7F-5884-BF4EA0F6D914}"/>
              </a:ext>
            </a:extLst>
          </p:cNvPr>
          <p:cNvSpPr/>
          <p:nvPr/>
        </p:nvSpPr>
        <p:spPr>
          <a:xfrm>
            <a:off x="419610" y="223014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4C49B32-4765-926C-377C-DCBA922133B8}"/>
              </a:ext>
            </a:extLst>
          </p:cNvPr>
          <p:cNvSpPr/>
          <p:nvPr/>
        </p:nvSpPr>
        <p:spPr>
          <a:xfrm>
            <a:off x="419610" y="256233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koch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C6FC74-5247-9228-A4B0-5ADEFD196A7C}"/>
              </a:ext>
            </a:extLst>
          </p:cNvPr>
          <p:cNvSpPr/>
          <p:nvPr/>
        </p:nvSpPr>
        <p:spPr>
          <a:xfrm>
            <a:off x="8789908" y="1363331"/>
            <a:ext cx="2627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unregelmäßig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00054AB-6AC9-5F8F-40C1-937DA70B83FB}"/>
              </a:ext>
            </a:extLst>
          </p:cNvPr>
          <p:cNvSpPr/>
          <p:nvPr/>
        </p:nvSpPr>
        <p:spPr>
          <a:xfrm>
            <a:off x="10184324" y="183412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schlaf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64DB900-C1D4-3861-2731-1CB64C083148}"/>
              </a:ext>
            </a:extLst>
          </p:cNvPr>
          <p:cNvSpPr/>
          <p:nvPr/>
        </p:nvSpPr>
        <p:spPr>
          <a:xfrm>
            <a:off x="10085197" y="216890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fern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seh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695F289-42A1-3A5C-D6B3-7184783D0028}"/>
              </a:ext>
            </a:extLst>
          </p:cNvPr>
          <p:cNvSpPr/>
          <p:nvPr/>
        </p:nvSpPr>
        <p:spPr>
          <a:xfrm>
            <a:off x="10087498" y="2475296"/>
            <a:ext cx="2333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gess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5386700-62C0-2283-D491-8DFA47D65444}"/>
              </a:ext>
            </a:extLst>
          </p:cNvPr>
          <p:cNvSpPr/>
          <p:nvPr/>
        </p:nvSpPr>
        <p:spPr>
          <a:xfrm>
            <a:off x="434627" y="286845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lern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E8961EC-A89C-A6BF-308A-D3FB5C0D301A}"/>
              </a:ext>
            </a:extLst>
          </p:cNvPr>
          <p:cNvSpPr/>
          <p:nvPr/>
        </p:nvSpPr>
        <p:spPr>
          <a:xfrm>
            <a:off x="419610" y="319442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kauf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9279D3A-72EE-D996-BDC1-DD2A6FA19BC4}"/>
              </a:ext>
            </a:extLst>
          </p:cNvPr>
          <p:cNvSpPr/>
          <p:nvPr/>
        </p:nvSpPr>
        <p:spPr>
          <a:xfrm>
            <a:off x="434627" y="347859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arbeit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D36FC6-30BD-CF02-6F14-D67E7DB6A34C}"/>
              </a:ext>
            </a:extLst>
          </p:cNvPr>
          <p:cNvSpPr/>
          <p:nvPr/>
        </p:nvSpPr>
        <p:spPr>
          <a:xfrm>
            <a:off x="419610" y="377896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hol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EAECC97-9140-A0EC-4A8A-D0CE43E02524}"/>
              </a:ext>
            </a:extLst>
          </p:cNvPr>
          <p:cNvSpPr/>
          <p:nvPr/>
        </p:nvSpPr>
        <p:spPr>
          <a:xfrm>
            <a:off x="404593" y="4089692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kauf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C66D272-67C2-1829-6CCE-E64E54E944DE}"/>
              </a:ext>
            </a:extLst>
          </p:cNvPr>
          <p:cNvSpPr/>
          <p:nvPr/>
        </p:nvSpPr>
        <p:spPr>
          <a:xfrm>
            <a:off x="419610" y="4421599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auf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räum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3E9FFFD-BA99-8B92-69D2-A3CE14F9424B}"/>
              </a:ext>
            </a:extLst>
          </p:cNvPr>
          <p:cNvSpPr/>
          <p:nvPr/>
        </p:nvSpPr>
        <p:spPr>
          <a:xfrm>
            <a:off x="404592" y="4707613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brauch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A2039E4-BDEF-6AFB-FD1A-2D0CE8612686}"/>
              </a:ext>
            </a:extLst>
          </p:cNvPr>
          <p:cNvSpPr/>
          <p:nvPr/>
        </p:nvSpPr>
        <p:spPr>
          <a:xfrm>
            <a:off x="404591" y="501423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telefonier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6B04595-7608-2B2E-24FE-23995A6E6BFD}"/>
              </a:ext>
            </a:extLst>
          </p:cNvPr>
          <p:cNvSpPr/>
          <p:nvPr/>
        </p:nvSpPr>
        <p:spPr>
          <a:xfrm>
            <a:off x="362949" y="528960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sag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BA00CEC-454C-6628-446A-4E20D24C7F71}"/>
              </a:ext>
            </a:extLst>
          </p:cNvPr>
          <p:cNvSpPr/>
          <p:nvPr/>
        </p:nvSpPr>
        <p:spPr>
          <a:xfrm>
            <a:off x="362949" y="560998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red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C3D6452-D3D2-9EA4-63E1-F751ECF221DD}"/>
              </a:ext>
            </a:extLst>
          </p:cNvPr>
          <p:cNvSpPr/>
          <p:nvPr/>
        </p:nvSpPr>
        <p:spPr>
          <a:xfrm>
            <a:off x="352523" y="589525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mein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2B57E90-5E6E-B3F0-706F-343F809ED309}"/>
              </a:ext>
            </a:extLst>
          </p:cNvPr>
          <p:cNvSpPr/>
          <p:nvPr/>
        </p:nvSpPr>
        <p:spPr>
          <a:xfrm>
            <a:off x="352522" y="619072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fotografier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2518A38-8FC8-C90B-E8DF-720158188AFC}"/>
              </a:ext>
            </a:extLst>
          </p:cNvPr>
          <p:cNvSpPr/>
          <p:nvPr/>
        </p:nvSpPr>
        <p:spPr>
          <a:xfrm>
            <a:off x="2431050" y="1908711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tanz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E33E869-D224-31DF-5E26-1D8ACFA4B344}"/>
              </a:ext>
            </a:extLst>
          </p:cNvPr>
          <p:cNvSpPr/>
          <p:nvPr/>
        </p:nvSpPr>
        <p:spPr>
          <a:xfrm>
            <a:off x="2420623" y="223702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such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0808FA8-FBC4-C304-21C0-3D3C42FE1420}"/>
              </a:ext>
            </a:extLst>
          </p:cNvPr>
          <p:cNvSpPr/>
          <p:nvPr/>
        </p:nvSpPr>
        <p:spPr>
          <a:xfrm>
            <a:off x="2400414" y="2545862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lach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0E1384A-49C5-4588-A913-5A609828CAA4}"/>
              </a:ext>
            </a:extLst>
          </p:cNvPr>
          <p:cNvSpPr/>
          <p:nvPr/>
        </p:nvSpPr>
        <p:spPr>
          <a:xfrm>
            <a:off x="2380205" y="286624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lieb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39A27D-32E6-D505-A688-7DE893EF033A}"/>
              </a:ext>
            </a:extLst>
          </p:cNvPr>
          <p:cNvSpPr/>
          <p:nvPr/>
        </p:nvSpPr>
        <p:spPr>
          <a:xfrm>
            <a:off x="2412157" y="318572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hör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75F2250-812E-B97F-37A5-C7C7F9E6D906}"/>
              </a:ext>
            </a:extLst>
          </p:cNvPr>
          <p:cNvSpPr/>
          <p:nvPr/>
        </p:nvSpPr>
        <p:spPr>
          <a:xfrm>
            <a:off x="2400414" y="349509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kost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04C4021-D081-555E-9582-1FBB33637B04}"/>
              </a:ext>
            </a:extLst>
          </p:cNvPr>
          <p:cNvSpPr/>
          <p:nvPr/>
        </p:nvSpPr>
        <p:spPr>
          <a:xfrm>
            <a:off x="2380204" y="380364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üb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CD1DC1E-3450-4DCE-9158-9159E111C567}"/>
              </a:ext>
            </a:extLst>
          </p:cNvPr>
          <p:cNvSpPr/>
          <p:nvPr/>
        </p:nvSpPr>
        <p:spPr>
          <a:xfrm>
            <a:off x="2359994" y="4113671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wohn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54A209C-24A2-AE34-F156-5E539BF41F7F}"/>
              </a:ext>
            </a:extLst>
          </p:cNvPr>
          <p:cNvSpPr/>
          <p:nvPr/>
        </p:nvSpPr>
        <p:spPr>
          <a:xfrm>
            <a:off x="2363908" y="442156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glaub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D19256B-67E2-224A-416A-EAFA30B1DC9A}"/>
              </a:ext>
            </a:extLst>
          </p:cNvPr>
          <p:cNvSpPr/>
          <p:nvPr/>
        </p:nvSpPr>
        <p:spPr>
          <a:xfrm>
            <a:off x="2380203" y="471867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spiel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D7DE673-4D17-4D02-AF8F-10B35ADD4581}"/>
              </a:ext>
            </a:extLst>
          </p:cNvPr>
          <p:cNvSpPr/>
          <p:nvPr/>
        </p:nvSpPr>
        <p:spPr>
          <a:xfrm>
            <a:off x="8115067" y="179930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nk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7686077-53A6-2F5C-DB15-D46E899CB44D}"/>
              </a:ext>
            </a:extLst>
          </p:cNvPr>
          <p:cNvSpPr/>
          <p:nvPr/>
        </p:nvSpPr>
        <p:spPr>
          <a:xfrm>
            <a:off x="7981817" y="213052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schr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0C46D62-0EFA-D001-DAD9-3225FA4681AB}"/>
              </a:ext>
            </a:extLst>
          </p:cNvPr>
          <p:cNvSpPr/>
          <p:nvPr/>
        </p:nvSpPr>
        <p:spPr>
          <a:xfrm>
            <a:off x="7695615" y="2436648"/>
            <a:ext cx="2333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auf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nd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90AA6F5-3270-E96C-876A-494E8F6A6505}"/>
              </a:ext>
            </a:extLst>
          </p:cNvPr>
          <p:cNvSpPr/>
          <p:nvPr/>
        </p:nvSpPr>
        <p:spPr>
          <a:xfrm>
            <a:off x="8106694" y="273339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spr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ch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7828B6B-1462-15F9-98F0-6D3B724689C5}"/>
              </a:ext>
            </a:extLst>
          </p:cNvPr>
          <p:cNvSpPr/>
          <p:nvPr/>
        </p:nvSpPr>
        <p:spPr>
          <a:xfrm>
            <a:off x="8343606" y="305345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ng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0076397-2CE6-9571-8468-3273B64172D1}"/>
              </a:ext>
            </a:extLst>
          </p:cNvPr>
          <p:cNvSpPr/>
          <p:nvPr/>
        </p:nvSpPr>
        <p:spPr>
          <a:xfrm>
            <a:off x="7981817" y="3328762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6A7AD17-4FD5-904F-4207-2709C39EB578}"/>
              </a:ext>
            </a:extLst>
          </p:cNvPr>
          <p:cNvSpPr/>
          <p:nvPr/>
        </p:nvSpPr>
        <p:spPr>
          <a:xfrm>
            <a:off x="8380663" y="3666354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</a:t>
            </a:r>
            <a:r>
              <a:rPr lang="en-US" sz="2800" dirty="0" err="1">
                <a:solidFill>
                  <a:schemeClr val="accent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6180D32-6E51-70F7-B46C-006B200C2130}"/>
              </a:ext>
            </a:extLst>
          </p:cNvPr>
          <p:cNvSpPr/>
          <p:nvPr/>
        </p:nvSpPr>
        <p:spPr>
          <a:xfrm>
            <a:off x="10080842" y="2778519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ruf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E80F067-3E96-415D-ED41-AE9601AAD99C}"/>
              </a:ext>
            </a:extLst>
          </p:cNvPr>
          <p:cNvSpPr/>
          <p:nvPr/>
        </p:nvSpPr>
        <p:spPr>
          <a:xfrm>
            <a:off x="8379664" y="3972477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nd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3E0E38E-46C5-2810-71C4-059CEF2023C4}"/>
              </a:ext>
            </a:extLst>
          </p:cNvPr>
          <p:cNvSpPr/>
          <p:nvPr/>
        </p:nvSpPr>
        <p:spPr>
          <a:xfrm>
            <a:off x="8040273" y="424113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mm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0575A88-F2C7-759A-7D43-ADA4C954BB27}"/>
              </a:ext>
            </a:extLst>
          </p:cNvPr>
          <p:cNvSpPr/>
          <p:nvPr/>
        </p:nvSpPr>
        <p:spPr>
          <a:xfrm>
            <a:off x="10087498" y="309156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fahr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234808E-C39D-6124-B7A8-863EAE6F453D}"/>
              </a:ext>
            </a:extLst>
          </p:cNvPr>
          <p:cNvSpPr/>
          <p:nvPr/>
        </p:nvSpPr>
        <p:spPr>
          <a:xfrm>
            <a:off x="10106251" y="3376823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back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3E734BC-E3EF-EEBE-EE98-C89E74F38F22}"/>
              </a:ext>
            </a:extLst>
          </p:cNvPr>
          <p:cNvSpPr/>
          <p:nvPr/>
        </p:nvSpPr>
        <p:spPr>
          <a:xfrm>
            <a:off x="10085548" y="368353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lad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76764A9-9D4A-BA1E-EC67-23BC6D4E708F}"/>
              </a:ext>
            </a:extLst>
          </p:cNvPr>
          <p:cNvSpPr/>
          <p:nvPr/>
        </p:nvSpPr>
        <p:spPr>
          <a:xfrm>
            <a:off x="9516096" y="550571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dach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45BC932-60A6-71C1-E348-859E70D898B3}"/>
              </a:ext>
            </a:extLst>
          </p:cNvPr>
          <p:cNvSpPr/>
          <p:nvPr/>
        </p:nvSpPr>
        <p:spPr>
          <a:xfrm>
            <a:off x="9532404" y="583606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wuss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93C931A-D24A-23F0-6951-DB1956606111}"/>
              </a:ext>
            </a:extLst>
          </p:cNvPr>
          <p:cNvSpPr/>
          <p:nvPr/>
        </p:nvSpPr>
        <p:spPr>
          <a:xfrm>
            <a:off x="9053187" y="6173453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brach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1A90434-73DB-FD2C-79C0-0AA8D5278F70}"/>
              </a:ext>
            </a:extLst>
          </p:cNvPr>
          <p:cNvSpPr/>
          <p:nvPr/>
        </p:nvSpPr>
        <p:spPr>
          <a:xfrm>
            <a:off x="2359994" y="500611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plan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DFD9D56-577D-50BE-E356-50319AE12197}"/>
              </a:ext>
            </a:extLst>
          </p:cNvPr>
          <p:cNvSpPr/>
          <p:nvPr/>
        </p:nvSpPr>
        <p:spPr>
          <a:xfrm>
            <a:off x="2374187" y="533731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trainier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048927D-AF8B-B31F-BAED-53495FE86D53}"/>
              </a:ext>
            </a:extLst>
          </p:cNvPr>
          <p:cNvSpPr/>
          <p:nvPr/>
        </p:nvSpPr>
        <p:spPr>
          <a:xfrm>
            <a:off x="2374187" y="564591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studier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D27CDEF-A512-A61B-0CD4-56D0301A54C6}"/>
              </a:ext>
            </a:extLst>
          </p:cNvPr>
          <p:cNvSpPr/>
          <p:nvPr/>
        </p:nvSpPr>
        <p:spPr>
          <a:xfrm>
            <a:off x="8322067" y="449767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bl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8D7B7AC-01B5-95BB-8A8E-689B4A72FFA7}"/>
              </a:ext>
            </a:extLst>
          </p:cNvPr>
          <p:cNvSpPr/>
          <p:nvPr/>
        </p:nvSpPr>
        <p:spPr>
          <a:xfrm>
            <a:off x="8313585" y="480395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fl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o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31E3B46-EFDE-7286-AAF9-1977A7925662}"/>
              </a:ext>
            </a:extLst>
          </p:cNvPr>
          <p:cNvSpPr/>
          <p:nvPr/>
        </p:nvSpPr>
        <p:spPr>
          <a:xfrm>
            <a:off x="8315759" y="5126188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</a:t>
            </a:r>
            <a:r>
              <a:rPr lang="en-US" sz="2800" dirty="0" err="1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ng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E702629-75D5-D114-5E2C-6D2BC2CB6BCB}"/>
              </a:ext>
            </a:extLst>
          </p:cNvPr>
          <p:cNvSpPr/>
          <p:nvPr/>
        </p:nvSpPr>
        <p:spPr>
          <a:xfrm>
            <a:off x="10047632" y="3963495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komm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A2FDAB1-DE5C-055B-3F6D-3AA7AED456DA}"/>
              </a:ext>
            </a:extLst>
          </p:cNvPr>
          <p:cNvSpPr/>
          <p:nvPr/>
        </p:nvSpPr>
        <p:spPr>
          <a:xfrm>
            <a:off x="10103806" y="4272616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seh</a:t>
            </a:r>
            <a:r>
              <a:rPr lang="en-US" sz="2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en</a:t>
            </a:r>
            <a:endParaRPr lang="th-TH" sz="54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42F1911-D355-F3CC-A765-945A47093250}"/>
              </a:ext>
            </a:extLst>
          </p:cNvPr>
          <p:cNvSpPr/>
          <p:nvPr/>
        </p:nvSpPr>
        <p:spPr>
          <a:xfrm>
            <a:off x="2374187" y="5949213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bezahl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00ACEDD-BFD8-AF45-D00A-5D8F7E72110A}"/>
              </a:ext>
            </a:extLst>
          </p:cNvPr>
          <p:cNvSpPr/>
          <p:nvPr/>
        </p:nvSpPr>
        <p:spPr>
          <a:xfrm>
            <a:off x="2359994" y="6245064"/>
            <a:ext cx="21085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putz</a:t>
            </a:r>
            <a:r>
              <a:rPr lang="en-US" sz="2800" dirty="0" err="1">
                <a:solidFill>
                  <a:srgbClr val="00B05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endParaRPr lang="th-TH" sz="54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3733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268</Words>
  <Application>Microsoft Office PowerPoint</Application>
  <PresentationFormat>แบบจอกว้าง</PresentationFormat>
  <Paragraphs>232</Paragraphs>
  <Slides>39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39</vt:i4>
      </vt:variant>
    </vt:vector>
  </HeadingPairs>
  <TitlesOfParts>
    <vt:vector size="47" baseType="lpstr">
      <vt:lpstr>Arial</vt:lpstr>
      <vt:lpstr>Arial Black</vt:lpstr>
      <vt:lpstr>Arial Narrow</vt:lpstr>
      <vt:lpstr>Berlin Sans FB</vt:lpstr>
      <vt:lpstr>Calibri</vt:lpstr>
      <vt:lpstr>Calibri Light</vt:lpstr>
      <vt:lpstr>Freestyle Script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https://wordwall.net/th/resource/24211092/a1-partizip-ii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https://create.kahoot.it/details/e36acc0b-fbb3-41d5-95cb-d0c1e38083d2 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4</cp:revision>
  <dcterms:created xsi:type="dcterms:W3CDTF">2022-05-14T11:15:18Z</dcterms:created>
  <dcterms:modified xsi:type="dcterms:W3CDTF">2024-01-29T10:30:15Z</dcterms:modified>
</cp:coreProperties>
</file>