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301" r:id="rId3"/>
    <p:sldId id="302" r:id="rId4"/>
    <p:sldId id="304" r:id="rId5"/>
    <p:sldId id="319" r:id="rId6"/>
    <p:sldId id="30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3897-40FD-4D40-B938-51AAAFDF8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75ABF-7080-3968-C420-D9B30D65F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E6F91-B97F-A543-F4EC-0DE4C0EB4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BBD68-B702-1CA6-ABCD-00EDDFE8F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591FB-CC84-1AA7-1D76-30318408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98DB-5044-DB84-42CA-90957B78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CF6A0-BC19-AD6A-51FC-06F03729D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7BA53-CC1C-A072-3E6D-5CFE03C14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88926-B6ED-8BD1-13CE-992C5BF5F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88F4D-3DE2-E0C9-2992-2723591A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6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FA52-7325-BA3D-FFF3-B9EBE4DEF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DA3FF-753E-3EF1-5BAF-E90D04360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67EFF-45B7-88E4-1FC7-ED08FBED3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C844-7880-16A4-3527-2D0C4457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521EF-D068-FBF0-4B8F-910F7E122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9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8BAC-D94A-0C16-E423-7DE9F603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69028-4715-7D23-40D5-0A71A12DD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568A3-7E96-C704-D92A-0F66A95CC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C9464-22E9-95AB-C7A0-CFDA6CCD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2CB35-F702-5764-2AB0-CFBC794B0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0AE8C-5B5A-9AD6-3238-5581F144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5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33AD-97FC-90EB-6A88-6347992D9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EA5A8-6105-F249-D80D-60FC88FF9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AA0B8-0657-E154-5B52-8B658E9BD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B116B-3B19-AC31-9106-4774C4402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FF2AB-1891-4F6B-5BEC-461EB1DA0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B0B8C-B7B5-78E1-A56D-8D443CDB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B2438-AEC9-537B-C698-2D18EDBD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691BF3-4756-D8D5-01E5-C68C41DF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0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FD4BB-F6E3-B651-9ED9-F1F424DF3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10C1C3-EAEA-6897-E98C-2FBE53B5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8750D-C99B-1428-AA6A-F67F2460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CF202-0B6B-89A2-E0D8-F146584B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1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96DDD-61ED-CE1F-1FD2-6942FCFED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836539-B91C-64B0-E787-19DDB1668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ABF41-E7CE-35FC-AEAB-7F17DB2C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19D6B-2310-5A1F-4676-B9725B54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9AAA2-7950-D85D-3052-78C7BFFE8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E61F6-166E-7CF7-90F9-1D8A0ADEC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968C1F-C56D-6A0D-60B8-6ECA89335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01B48-ECE5-980D-3AA6-8515B290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07374-1C24-824A-FAD9-DD031C7B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8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35E41-A983-EF93-2FBE-4E2B79B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A9D005-C2AD-AB7C-6B0D-9CBF6DC1B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06FC4-B81C-5D0B-CD6C-1A0172DB7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9A99C1-F1FA-C781-81BA-A604B4CA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B36DA-93B4-3625-23B4-872D2D96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12117-4CAC-785A-880A-52010961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3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0E38-5528-0A59-8C00-768287995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5D1D0-F5A7-3D25-463D-8240A5223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7F436-80F1-A298-4276-50D81973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72748-B883-EF30-5030-0D946644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8AFD-9678-BEEE-B3E9-F7510F23B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4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DA912E-EFBD-DDE9-55C2-CCFAA35C4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0877D-5187-BD5D-10AB-554D347E9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DB732-7187-85C5-282C-E7994F35E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C5C3C-865D-9CCF-8F09-AD83A035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9AF3-834C-D3C6-3F38-BB6680AE3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3E68D-4C34-6A6F-F718-D35C0912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98DE4-D911-22D9-7DEB-CB5ED34B8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8EC9B-5EC3-2198-C738-0D580746E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E97B8-6F33-66AD-211C-72D23FFC62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C37F5-758C-8F3A-CFD8-13829199C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9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6811760/njema%c4%8dki-jezik/habe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3936-6FA9-4B48-94C6-37A288BCA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BF3C1-7729-4A5E-970F-065FDEF48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F53E4-4EC0-444C-A713-BEB58D855471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0C787C-B677-4DBE-8E5E-66A41F2CE41B}"/>
              </a:ext>
            </a:extLst>
          </p:cNvPr>
          <p:cNvSpPr txBox="1"/>
          <p:nvPr/>
        </p:nvSpPr>
        <p:spPr>
          <a:xfrm>
            <a:off x="6759230" y="1971949"/>
            <a:ext cx="4238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11.3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42D292-2CF6-4F55-A294-8B87AF6F06E3}"/>
              </a:ext>
            </a:extLst>
          </p:cNvPr>
          <p:cNvSpPr txBox="1"/>
          <p:nvPr/>
        </p:nvSpPr>
        <p:spPr>
          <a:xfrm>
            <a:off x="6844135" y="2832726"/>
            <a:ext cx="40271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Perfekt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mit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haben</a:t>
            </a:r>
            <a:endParaRPr lang="en-US" sz="4400" dirty="0">
              <a:solidFill>
                <a:srgbClr val="F25082"/>
              </a:solidFill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7D22B9-B040-378A-F670-AB72F0957D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7632" t="32562" r="28237" b="11719"/>
          <a:stretch/>
        </p:blipFill>
        <p:spPr>
          <a:xfrm>
            <a:off x="692319" y="682132"/>
            <a:ext cx="5740228" cy="4490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446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74BD-1E6E-6007-F8FB-D3BB5501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69C75-ED7E-C2BB-C7FF-BFCD39E8A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81B81B-B689-47D2-EA63-866093069C2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4E80D8-F5E6-3664-412C-D1F252F992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482" t="24653" r="19671" b="16666"/>
          <a:stretch/>
        </p:blipFill>
        <p:spPr>
          <a:xfrm>
            <a:off x="177065" y="602169"/>
            <a:ext cx="11805686" cy="64301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F54A6A-0A0F-C7F5-A920-829965218E04}"/>
              </a:ext>
            </a:extLst>
          </p:cNvPr>
          <p:cNvSpPr/>
          <p:nvPr/>
        </p:nvSpPr>
        <p:spPr>
          <a:xfrm>
            <a:off x="2298032" y="5886450"/>
            <a:ext cx="3496978" cy="11458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C389E7-DEB6-5929-C784-2934CFFDDEB9}"/>
              </a:ext>
            </a:extLst>
          </p:cNvPr>
          <p:cNvSpPr/>
          <p:nvPr/>
        </p:nvSpPr>
        <p:spPr>
          <a:xfrm>
            <a:off x="1944706" y="152932"/>
            <a:ext cx="629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Markieren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II.</a:t>
            </a:r>
            <a:endParaRPr lang="th-TH" sz="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5875C7-39B1-28CD-4B96-60F309AB36AE}"/>
              </a:ext>
            </a:extLst>
          </p:cNvPr>
          <p:cNvSpPr/>
          <p:nvPr/>
        </p:nvSpPr>
        <p:spPr>
          <a:xfrm>
            <a:off x="0" y="115503"/>
            <a:ext cx="1840832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72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D372C615-1AB8-EF7F-6E71-41EEEEC6B2D4}"/>
              </a:ext>
            </a:extLst>
          </p:cNvPr>
          <p:cNvSpPr/>
          <p:nvPr/>
        </p:nvSpPr>
        <p:spPr>
          <a:xfrm>
            <a:off x="1442086" y="2142719"/>
            <a:ext cx="1091074" cy="290418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742C997D-4746-F28B-3266-A5CA0F7ACD72}"/>
              </a:ext>
            </a:extLst>
          </p:cNvPr>
          <p:cNvSpPr/>
          <p:nvPr/>
        </p:nvSpPr>
        <p:spPr>
          <a:xfrm>
            <a:off x="3981123" y="2100537"/>
            <a:ext cx="931927" cy="332600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E70904D6-3AA4-BC14-4B2B-B0FD3F1A5025}"/>
              </a:ext>
            </a:extLst>
          </p:cNvPr>
          <p:cNvSpPr/>
          <p:nvPr/>
        </p:nvSpPr>
        <p:spPr>
          <a:xfrm>
            <a:off x="2078556" y="3126550"/>
            <a:ext cx="691716" cy="290418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BBBA7782-302E-175E-FA32-88F95D6404C8}"/>
              </a:ext>
            </a:extLst>
          </p:cNvPr>
          <p:cNvSpPr/>
          <p:nvPr/>
        </p:nvSpPr>
        <p:spPr>
          <a:xfrm>
            <a:off x="295275" y="4323003"/>
            <a:ext cx="1373505" cy="24650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C90CA743-DE5C-57A1-CEDE-08D8855B5DE2}"/>
              </a:ext>
            </a:extLst>
          </p:cNvPr>
          <p:cNvSpPr/>
          <p:nvPr/>
        </p:nvSpPr>
        <p:spPr>
          <a:xfrm>
            <a:off x="284702" y="4686994"/>
            <a:ext cx="933741" cy="21553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B5979C4C-8CA5-DC5D-39DC-4DF3D9F05F05}"/>
              </a:ext>
            </a:extLst>
          </p:cNvPr>
          <p:cNvSpPr/>
          <p:nvPr/>
        </p:nvSpPr>
        <p:spPr>
          <a:xfrm>
            <a:off x="9167580" y="1114102"/>
            <a:ext cx="1039410" cy="17005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110AD1C1-2DA5-B216-FDA3-16EB377EB6D3}"/>
              </a:ext>
            </a:extLst>
          </p:cNvPr>
          <p:cNvSpPr/>
          <p:nvPr/>
        </p:nvSpPr>
        <p:spPr>
          <a:xfrm>
            <a:off x="10206990" y="1444743"/>
            <a:ext cx="1146810" cy="170051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44849F69-235F-A24E-57DF-F102B42F7C58}"/>
              </a:ext>
            </a:extLst>
          </p:cNvPr>
          <p:cNvSpPr/>
          <p:nvPr/>
        </p:nvSpPr>
        <p:spPr>
          <a:xfrm>
            <a:off x="10780395" y="1742236"/>
            <a:ext cx="741747" cy="26839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E4BC385-F7CD-7B58-92F7-7C47112586D8}"/>
              </a:ext>
            </a:extLst>
          </p:cNvPr>
          <p:cNvSpPr/>
          <p:nvPr/>
        </p:nvSpPr>
        <p:spPr>
          <a:xfrm>
            <a:off x="7214546" y="2160169"/>
            <a:ext cx="931927" cy="225558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CB2AD6E0-9DA7-DB1F-B382-E43A6E247C12}"/>
              </a:ext>
            </a:extLst>
          </p:cNvPr>
          <p:cNvSpPr/>
          <p:nvPr/>
        </p:nvSpPr>
        <p:spPr>
          <a:xfrm>
            <a:off x="8538210" y="2784422"/>
            <a:ext cx="1043165" cy="298046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0D057196-719A-1110-E74C-1FBA141B98EE}"/>
              </a:ext>
            </a:extLst>
          </p:cNvPr>
          <p:cNvSpPr/>
          <p:nvPr/>
        </p:nvSpPr>
        <p:spPr>
          <a:xfrm>
            <a:off x="7469747" y="3163614"/>
            <a:ext cx="1124133" cy="22813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EC071B07-E7CE-EFD2-D301-3B6FF5946C8D}"/>
              </a:ext>
            </a:extLst>
          </p:cNvPr>
          <p:cNvSpPr/>
          <p:nvPr/>
        </p:nvSpPr>
        <p:spPr>
          <a:xfrm>
            <a:off x="7889891" y="3500654"/>
            <a:ext cx="1277689" cy="197625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56D3A54F-018A-AC75-E00E-E420F33C82EA}"/>
              </a:ext>
            </a:extLst>
          </p:cNvPr>
          <p:cNvSpPr/>
          <p:nvPr/>
        </p:nvSpPr>
        <p:spPr>
          <a:xfrm>
            <a:off x="8381710" y="3843707"/>
            <a:ext cx="1043164" cy="197558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35D823A7-1BD7-8990-351A-9D5E0FF2B4BD}"/>
              </a:ext>
            </a:extLst>
          </p:cNvPr>
          <p:cNvSpPr/>
          <p:nvPr/>
        </p:nvSpPr>
        <p:spPr>
          <a:xfrm>
            <a:off x="6423704" y="4210303"/>
            <a:ext cx="778272" cy="225558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398A5D61-87BC-8266-D47B-386F54A5A21E}"/>
              </a:ext>
            </a:extLst>
          </p:cNvPr>
          <p:cNvSpPr/>
          <p:nvPr/>
        </p:nvSpPr>
        <p:spPr>
          <a:xfrm>
            <a:off x="7954480" y="4157335"/>
            <a:ext cx="915200" cy="215531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3CC2FAD3-6DC4-6C9D-C936-6DAB07C584AA}"/>
              </a:ext>
            </a:extLst>
          </p:cNvPr>
          <p:cNvSpPr/>
          <p:nvPr/>
        </p:nvSpPr>
        <p:spPr>
          <a:xfrm>
            <a:off x="6842310" y="4538987"/>
            <a:ext cx="1277689" cy="148007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25F9678F-38D1-E7DE-F057-0D8C05526C6A}"/>
              </a:ext>
            </a:extLst>
          </p:cNvPr>
          <p:cNvSpPr/>
          <p:nvPr/>
        </p:nvSpPr>
        <p:spPr>
          <a:xfrm>
            <a:off x="8662924" y="4496563"/>
            <a:ext cx="665877" cy="215532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FE527DD0-4BD4-15D9-89E3-131D378F8E28}"/>
              </a:ext>
            </a:extLst>
          </p:cNvPr>
          <p:cNvSpPr/>
          <p:nvPr/>
        </p:nvSpPr>
        <p:spPr>
          <a:xfrm>
            <a:off x="9328801" y="5047763"/>
            <a:ext cx="1451594" cy="26839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E03E4869-B006-E130-C130-C0321E78B549}"/>
              </a:ext>
            </a:extLst>
          </p:cNvPr>
          <p:cNvSpPr/>
          <p:nvPr/>
        </p:nvSpPr>
        <p:spPr>
          <a:xfrm>
            <a:off x="7214546" y="5520106"/>
            <a:ext cx="1277689" cy="215531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0DAEC-5469-E7FE-95F0-D8F085699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9F6A-7AF0-E18B-1B72-B666AA398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484E1C-C874-B6EE-20A7-FDE2D4FC23D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5938B9-3709-B063-A4C2-15A87375CE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79" t="30456" r="24132" b="20983"/>
          <a:stretch/>
        </p:blipFill>
        <p:spPr>
          <a:xfrm>
            <a:off x="116547" y="365125"/>
            <a:ext cx="11958906" cy="458226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C51001F-E758-12E4-9C82-43576910E096}"/>
              </a:ext>
            </a:extLst>
          </p:cNvPr>
          <p:cNvGrpSpPr/>
          <p:nvPr/>
        </p:nvGrpSpPr>
        <p:grpSpPr>
          <a:xfrm>
            <a:off x="4995512" y="1954154"/>
            <a:ext cx="394636" cy="234215"/>
            <a:chOff x="2569945" y="5739864"/>
            <a:chExt cx="394636" cy="23421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4C3BE57-97AC-BA0A-2C7C-7867ECAC7B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5C688BD-BE15-AFBD-D833-F012BB0688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1B96183-83E0-0672-8BBE-CC90024AD625}"/>
              </a:ext>
            </a:extLst>
          </p:cNvPr>
          <p:cNvGrpSpPr/>
          <p:nvPr/>
        </p:nvGrpSpPr>
        <p:grpSpPr>
          <a:xfrm>
            <a:off x="4566386" y="2459105"/>
            <a:ext cx="394636" cy="234215"/>
            <a:chOff x="2569945" y="5739864"/>
            <a:chExt cx="394636" cy="23421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7FB78F-60BF-C998-0C4C-57745CE396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7686C24-FE3F-F1F2-8A75-54148E34A0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ACB9879-4F96-F3A7-FB4E-57748FC971CC}"/>
              </a:ext>
            </a:extLst>
          </p:cNvPr>
          <p:cNvGrpSpPr/>
          <p:nvPr/>
        </p:nvGrpSpPr>
        <p:grpSpPr>
          <a:xfrm>
            <a:off x="4304098" y="2956786"/>
            <a:ext cx="394636" cy="234215"/>
            <a:chOff x="2569945" y="5739864"/>
            <a:chExt cx="394636" cy="2342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89FDDC5-4A24-937F-6F3E-7AD08A3FA9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4726DFA-B186-76E4-5E79-A34FF4290D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1DC20C6-6806-0DE3-6FC2-240EB3786C82}"/>
              </a:ext>
            </a:extLst>
          </p:cNvPr>
          <p:cNvGrpSpPr/>
          <p:nvPr/>
        </p:nvGrpSpPr>
        <p:grpSpPr>
          <a:xfrm>
            <a:off x="8285748" y="3429000"/>
            <a:ext cx="394636" cy="234215"/>
            <a:chOff x="2569945" y="5739864"/>
            <a:chExt cx="394636" cy="23421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6F23D1C-BB4D-580E-69CA-7F9CADEC3C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A7F919B-6384-F23A-F065-2BC318E6D6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82A2BE8-A384-8D6F-E1B0-A05E3ACF99AD}"/>
              </a:ext>
            </a:extLst>
          </p:cNvPr>
          <p:cNvGrpSpPr/>
          <p:nvPr/>
        </p:nvGrpSpPr>
        <p:grpSpPr>
          <a:xfrm>
            <a:off x="2568341" y="3966227"/>
            <a:ext cx="394636" cy="234215"/>
            <a:chOff x="2569945" y="5739864"/>
            <a:chExt cx="394636" cy="23421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294109-C6C7-8968-3B64-94C9CCF87A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1379227-2D28-49B9-913E-92677FDDE0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3267C1-FA07-43DC-A2F1-950D7FEC6F84}"/>
              </a:ext>
            </a:extLst>
          </p:cNvPr>
          <p:cNvGrpSpPr/>
          <p:nvPr/>
        </p:nvGrpSpPr>
        <p:grpSpPr>
          <a:xfrm>
            <a:off x="2962977" y="4444891"/>
            <a:ext cx="394636" cy="234215"/>
            <a:chOff x="2569945" y="5739864"/>
            <a:chExt cx="394636" cy="234215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BC78ED3-4DE2-1769-30CB-6BA49C93DF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945" y="5775158"/>
              <a:ext cx="394636" cy="1636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B66DC11-A4FC-D92B-D10F-217DB3B8AA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9945" y="5739864"/>
              <a:ext cx="319238" cy="2342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7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74BD-1E6E-6007-F8FB-D3BB5501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81B81B-B689-47D2-EA63-866093069C2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aphicFrame>
        <p:nvGraphicFramePr>
          <p:cNvPr id="7" name="Table 28">
            <a:extLst>
              <a:ext uri="{FF2B5EF4-FFF2-40B4-BE49-F238E27FC236}">
                <a16:creationId xmlns:a16="http://schemas.microsoft.com/office/drawing/2014/main" id="{D8C80887-CF06-2F99-6B16-BF6F6AB450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938898"/>
              </p:ext>
            </p:extLst>
          </p:nvPr>
        </p:nvGraphicFramePr>
        <p:xfrm>
          <a:off x="5919180" y="1323340"/>
          <a:ext cx="5977545" cy="3571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95509">
                  <a:extLst>
                    <a:ext uri="{9D8B030D-6E8A-4147-A177-3AD203B41FA5}">
                      <a16:colId xmlns:a16="http://schemas.microsoft.com/office/drawing/2014/main" val="4268799166"/>
                    </a:ext>
                  </a:extLst>
                </a:gridCol>
                <a:gridCol w="1195509">
                  <a:extLst>
                    <a:ext uri="{9D8B030D-6E8A-4147-A177-3AD203B41FA5}">
                      <a16:colId xmlns:a16="http://schemas.microsoft.com/office/drawing/2014/main" val="19510573"/>
                    </a:ext>
                  </a:extLst>
                </a:gridCol>
                <a:gridCol w="853053">
                  <a:extLst>
                    <a:ext uri="{9D8B030D-6E8A-4147-A177-3AD203B41FA5}">
                      <a16:colId xmlns:a16="http://schemas.microsoft.com/office/drawing/2014/main" val="3608072240"/>
                    </a:ext>
                  </a:extLst>
                </a:gridCol>
                <a:gridCol w="1537965">
                  <a:extLst>
                    <a:ext uri="{9D8B030D-6E8A-4147-A177-3AD203B41FA5}">
                      <a16:colId xmlns:a16="http://schemas.microsoft.com/office/drawing/2014/main" val="1377495418"/>
                    </a:ext>
                  </a:extLst>
                </a:gridCol>
                <a:gridCol w="1195509">
                  <a:extLst>
                    <a:ext uri="{9D8B030D-6E8A-4147-A177-3AD203B41FA5}">
                      <a16:colId xmlns:a16="http://schemas.microsoft.com/office/drawing/2014/main" val="377025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923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th-TH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564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25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455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254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283647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44E80D8-F5E6-3664-412C-D1F252F992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482" t="24653" r="51816" b="16666"/>
          <a:stretch/>
        </p:blipFill>
        <p:spPr>
          <a:xfrm>
            <a:off x="177065" y="602169"/>
            <a:ext cx="5568860" cy="64301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F54A6A-0A0F-C7F5-A920-829965218E04}"/>
              </a:ext>
            </a:extLst>
          </p:cNvPr>
          <p:cNvSpPr/>
          <p:nvPr/>
        </p:nvSpPr>
        <p:spPr>
          <a:xfrm>
            <a:off x="2298032" y="5886450"/>
            <a:ext cx="3496978" cy="11458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C389E7-DEB6-5929-C784-2934CFFDDEB9}"/>
              </a:ext>
            </a:extLst>
          </p:cNvPr>
          <p:cNvSpPr/>
          <p:nvPr/>
        </p:nvSpPr>
        <p:spPr>
          <a:xfrm>
            <a:off x="1944706" y="152932"/>
            <a:ext cx="629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Markieren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II.</a:t>
            </a:r>
            <a:endParaRPr lang="th-TH" sz="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5875C7-39B1-28CD-4B96-60F309AB36AE}"/>
              </a:ext>
            </a:extLst>
          </p:cNvPr>
          <p:cNvSpPr/>
          <p:nvPr/>
        </p:nvSpPr>
        <p:spPr>
          <a:xfrm>
            <a:off x="0" y="115503"/>
            <a:ext cx="1840832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72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D372C615-1AB8-EF7F-6E71-41EEEEC6B2D4}"/>
              </a:ext>
            </a:extLst>
          </p:cNvPr>
          <p:cNvSpPr/>
          <p:nvPr/>
        </p:nvSpPr>
        <p:spPr>
          <a:xfrm>
            <a:off x="1442086" y="2142719"/>
            <a:ext cx="1091074" cy="290418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742C997D-4746-F28B-3266-A5CA0F7ACD72}"/>
              </a:ext>
            </a:extLst>
          </p:cNvPr>
          <p:cNvSpPr/>
          <p:nvPr/>
        </p:nvSpPr>
        <p:spPr>
          <a:xfrm>
            <a:off x="3981123" y="2100537"/>
            <a:ext cx="931927" cy="332600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E70904D6-3AA4-BC14-4B2B-B0FD3F1A5025}"/>
              </a:ext>
            </a:extLst>
          </p:cNvPr>
          <p:cNvSpPr/>
          <p:nvPr/>
        </p:nvSpPr>
        <p:spPr>
          <a:xfrm>
            <a:off x="2078556" y="3126550"/>
            <a:ext cx="691716" cy="290418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BBBA7782-302E-175E-FA32-88F95D6404C8}"/>
              </a:ext>
            </a:extLst>
          </p:cNvPr>
          <p:cNvSpPr/>
          <p:nvPr/>
        </p:nvSpPr>
        <p:spPr>
          <a:xfrm>
            <a:off x="295275" y="4323003"/>
            <a:ext cx="1373505" cy="24650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C90CA743-DE5C-57A1-CEDE-08D8855B5DE2}"/>
              </a:ext>
            </a:extLst>
          </p:cNvPr>
          <p:cNvSpPr/>
          <p:nvPr/>
        </p:nvSpPr>
        <p:spPr>
          <a:xfrm>
            <a:off x="284702" y="4686994"/>
            <a:ext cx="933741" cy="215532"/>
          </a:xfrm>
          <a:prstGeom prst="parallelogram">
            <a:avLst/>
          </a:prstGeom>
          <a:solidFill>
            <a:srgbClr val="E76B8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1BDB86B-E430-57A2-FE52-38A8AB6FF39D}"/>
              </a:ext>
            </a:extLst>
          </p:cNvPr>
          <p:cNvSpPr/>
          <p:nvPr/>
        </p:nvSpPr>
        <p:spPr>
          <a:xfrm>
            <a:off x="6216585" y="940724"/>
            <a:ext cx="621988" cy="576469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1.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2C1C13E-60F1-4FA5-33B8-48D36A26BB50}"/>
              </a:ext>
            </a:extLst>
          </p:cNvPr>
          <p:cNvSpPr/>
          <p:nvPr/>
        </p:nvSpPr>
        <p:spPr>
          <a:xfrm>
            <a:off x="7373628" y="940724"/>
            <a:ext cx="621988" cy="576469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2.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B2C79D9-A495-21E5-1A13-48005661DB8A}"/>
              </a:ext>
            </a:extLst>
          </p:cNvPr>
          <p:cNvSpPr/>
          <p:nvPr/>
        </p:nvSpPr>
        <p:spPr>
          <a:xfrm>
            <a:off x="8596958" y="922095"/>
            <a:ext cx="621988" cy="576469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12CCD0-AD28-EC4E-DBEA-3E27BB8F4E15}"/>
              </a:ext>
            </a:extLst>
          </p:cNvPr>
          <p:cNvSpPr/>
          <p:nvPr/>
        </p:nvSpPr>
        <p:spPr>
          <a:xfrm>
            <a:off x="10790329" y="922094"/>
            <a:ext cx="1049976" cy="576469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Ende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265D97-9448-47B0-7848-42EA391D6FA1}"/>
              </a:ext>
            </a:extLst>
          </p:cNvPr>
          <p:cNvSpPr txBox="1"/>
          <p:nvPr/>
        </p:nvSpPr>
        <p:spPr>
          <a:xfrm>
            <a:off x="5929808" y="1703153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Was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D32B769-BDA3-F295-764D-A424EAD1D5AD}"/>
              </a:ext>
            </a:extLst>
          </p:cNvPr>
          <p:cNvSpPr txBox="1"/>
          <p:nvPr/>
        </p:nvSpPr>
        <p:spPr>
          <a:xfrm>
            <a:off x="7159891" y="1716092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hast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3B81F5-7BAD-C7E7-1810-0418E26C8E2C}"/>
              </a:ext>
            </a:extLst>
          </p:cNvPr>
          <p:cNvSpPr txBox="1"/>
          <p:nvPr/>
        </p:nvSpPr>
        <p:spPr>
          <a:xfrm>
            <a:off x="8298225" y="1730253"/>
            <a:ext cx="82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du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7EC982-0C2E-44B5-064E-B576733546FD}"/>
              </a:ext>
            </a:extLst>
          </p:cNvPr>
          <p:cNvSpPr txBox="1"/>
          <p:nvPr/>
        </p:nvSpPr>
        <p:spPr>
          <a:xfrm>
            <a:off x="8902164" y="1690688"/>
            <a:ext cx="1983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denn</a:t>
            </a:r>
            <a:r>
              <a:rPr lang="en-US" sz="20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0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heute</a:t>
            </a:r>
            <a:endParaRPr lang="th-TH" sz="20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  <a:p>
            <a:pPr algn="ctr"/>
            <a:r>
              <a:rPr lang="en-US" sz="20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0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alles</a:t>
            </a:r>
            <a:endParaRPr lang="en-US" sz="24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86D627F-D5A7-64EB-5613-48BBDE706E49}"/>
              </a:ext>
            </a:extLst>
          </p:cNvPr>
          <p:cNvSpPr txBox="1"/>
          <p:nvPr/>
        </p:nvSpPr>
        <p:spPr>
          <a:xfrm>
            <a:off x="10586013" y="1802358"/>
            <a:ext cx="142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gemacht</a:t>
            </a:r>
            <a:r>
              <a:rPr lang="en-US" sz="2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?</a:t>
            </a:r>
            <a:endParaRPr lang="en-US" sz="28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F77269-4A77-D8B0-EA7D-42B5365E0A11}"/>
              </a:ext>
            </a:extLst>
          </p:cNvPr>
          <p:cNvSpPr txBox="1"/>
          <p:nvPr/>
        </p:nvSpPr>
        <p:spPr>
          <a:xfrm>
            <a:off x="7096574" y="2356515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Hast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28C9C3-9A10-FCFD-4324-3CA07F29B2C6}"/>
              </a:ext>
            </a:extLst>
          </p:cNvPr>
          <p:cNvSpPr txBox="1"/>
          <p:nvPr/>
        </p:nvSpPr>
        <p:spPr>
          <a:xfrm>
            <a:off x="8226741" y="2363112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du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C127F9-C595-DB35-43AE-110C34CCD155}"/>
              </a:ext>
            </a:extLst>
          </p:cNvPr>
          <p:cNvSpPr txBox="1"/>
          <p:nvPr/>
        </p:nvSpPr>
        <p:spPr>
          <a:xfrm>
            <a:off x="9089895" y="2274873"/>
            <a:ext cx="17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Frau </a:t>
            </a:r>
          </a:p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Dr. Weber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FFD321-11A7-EB2D-24B5-F2771B86242B}"/>
              </a:ext>
            </a:extLst>
          </p:cNvPr>
          <p:cNvSpPr txBox="1"/>
          <p:nvPr/>
        </p:nvSpPr>
        <p:spPr>
          <a:xfrm>
            <a:off x="10545433" y="2490316"/>
            <a:ext cx="1605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effectLst>
                  <a:glow rad="228600">
                    <a:srgbClr val="FF93B7"/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angerufen</a:t>
            </a:r>
            <a:r>
              <a:rPr lang="en-US" sz="2000" dirty="0">
                <a:effectLst>
                  <a:glow rad="228600">
                    <a:srgbClr val="FF93B7"/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?</a:t>
            </a:r>
            <a:endParaRPr lang="en-US" sz="2400" dirty="0">
              <a:effectLst>
                <a:glow rad="228600">
                  <a:srgbClr val="FF93B7"/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05BD98-033B-D4D6-A54F-4C201DC275B4}"/>
              </a:ext>
            </a:extLst>
          </p:cNvPr>
          <p:cNvSpPr txBox="1"/>
          <p:nvPr/>
        </p:nvSpPr>
        <p:spPr>
          <a:xfrm>
            <a:off x="5923692" y="3034131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Was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BD79B5A-783B-DEDC-04E4-608627A2490B}"/>
              </a:ext>
            </a:extLst>
          </p:cNvPr>
          <p:cNvSpPr txBox="1"/>
          <p:nvPr/>
        </p:nvSpPr>
        <p:spPr>
          <a:xfrm>
            <a:off x="7145603" y="3050147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091CC1-2B60-E272-226C-1FC69D205730}"/>
              </a:ext>
            </a:extLst>
          </p:cNvPr>
          <p:cNvSpPr txBox="1"/>
          <p:nvPr/>
        </p:nvSpPr>
        <p:spPr>
          <a:xfrm>
            <a:off x="8170918" y="3023639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2AB870-10CE-3583-CACA-DBDD3E21C473}"/>
              </a:ext>
            </a:extLst>
          </p:cNvPr>
          <p:cNvSpPr txBox="1"/>
          <p:nvPr/>
        </p:nvSpPr>
        <p:spPr>
          <a:xfrm>
            <a:off x="10639772" y="3085193"/>
            <a:ext cx="1428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gesagt</a:t>
            </a:r>
            <a:r>
              <a:rPr lang="en-US" sz="28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?</a:t>
            </a:r>
            <a:endParaRPr lang="en-US" sz="32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2F2A2C1-C5A8-9162-98D5-3F592EA0DF75}"/>
              </a:ext>
            </a:extLst>
          </p:cNvPr>
          <p:cNvSpPr txBox="1"/>
          <p:nvPr/>
        </p:nvSpPr>
        <p:spPr>
          <a:xfrm>
            <a:off x="5942439" y="3699620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2EDBF8-97F0-573A-070B-F0C9E104001F}"/>
              </a:ext>
            </a:extLst>
          </p:cNvPr>
          <p:cNvSpPr txBox="1"/>
          <p:nvPr/>
        </p:nvSpPr>
        <p:spPr>
          <a:xfrm>
            <a:off x="7159891" y="3684184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A8CB702-12C9-3C1A-A9FE-AB47B3F632D8}"/>
              </a:ext>
            </a:extLst>
          </p:cNvPr>
          <p:cNvSpPr txBox="1"/>
          <p:nvPr/>
        </p:nvSpPr>
        <p:spPr>
          <a:xfrm>
            <a:off x="8108229" y="3620311"/>
            <a:ext cx="1206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den </a:t>
            </a:r>
            <a:r>
              <a:rPr lang="en-US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ganzen</a:t>
            </a:r>
            <a:r>
              <a:rPr lang="en-US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Tag</a:t>
            </a:r>
            <a:endParaRPr lang="en-US" sz="20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07865A8-1596-6813-ED27-7D6BDFBC9286}"/>
              </a:ext>
            </a:extLst>
          </p:cNvPr>
          <p:cNvSpPr txBox="1"/>
          <p:nvPr/>
        </p:nvSpPr>
        <p:spPr>
          <a:xfrm>
            <a:off x="9212626" y="3629947"/>
            <a:ext cx="232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mit</a:t>
            </a:r>
            <a:r>
              <a:rPr lang="en-US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Geschäftspartnern</a:t>
            </a:r>
            <a:r>
              <a:rPr lang="en-US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und </a:t>
            </a:r>
            <a:r>
              <a:rPr lang="en-US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Kunden</a:t>
            </a:r>
            <a:endParaRPr lang="en-US" sz="20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452EF65-7007-13EA-39D8-2AFA7BDB7EFD}"/>
              </a:ext>
            </a:extLst>
          </p:cNvPr>
          <p:cNvSpPr txBox="1"/>
          <p:nvPr/>
        </p:nvSpPr>
        <p:spPr>
          <a:xfrm>
            <a:off x="10598847" y="3833435"/>
            <a:ext cx="1605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effectLst>
                  <a:glow rad="228600">
                    <a:srgbClr val="FF93B7"/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gesprochen</a:t>
            </a:r>
            <a:r>
              <a:rPr lang="en-US" sz="2000" dirty="0">
                <a:effectLst>
                  <a:glow rad="228600">
                    <a:srgbClr val="FF93B7"/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400" dirty="0">
              <a:effectLst>
                <a:glow rad="228600">
                  <a:srgbClr val="FF93B7"/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E9A3AA3-FEEE-066F-287A-6456D1673F97}"/>
              </a:ext>
            </a:extLst>
          </p:cNvPr>
          <p:cNvSpPr txBox="1"/>
          <p:nvPr/>
        </p:nvSpPr>
        <p:spPr>
          <a:xfrm>
            <a:off x="5750565" y="4309799"/>
            <a:ext cx="1437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Und </a:t>
            </a:r>
            <a:r>
              <a:rPr lang="en-US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immer</a:t>
            </a:r>
            <a:r>
              <a:rPr lang="en-US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wieder</a:t>
            </a:r>
            <a:endParaRPr lang="en-US" sz="20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C789896-E1F7-39C9-E6C4-C4E69B78470B}"/>
              </a:ext>
            </a:extLst>
          </p:cNvPr>
          <p:cNvSpPr txBox="1"/>
          <p:nvPr/>
        </p:nvSpPr>
        <p:spPr>
          <a:xfrm>
            <a:off x="7096574" y="4313146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81C94C-0483-6BC0-B5E5-2AE6BCAA0BF7}"/>
              </a:ext>
            </a:extLst>
          </p:cNvPr>
          <p:cNvSpPr txBox="1"/>
          <p:nvPr/>
        </p:nvSpPr>
        <p:spPr>
          <a:xfrm>
            <a:off x="8170917" y="4318221"/>
            <a:ext cx="1081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</a:t>
            </a:r>
            <a:endParaRPr lang="en-US" sz="36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B43B76-7BFB-0882-21E0-0BC3F4FAD85F}"/>
              </a:ext>
            </a:extLst>
          </p:cNvPr>
          <p:cNvSpPr txBox="1"/>
          <p:nvPr/>
        </p:nvSpPr>
        <p:spPr>
          <a:xfrm>
            <a:off x="10533229" y="4302212"/>
            <a:ext cx="160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glow rad="228600">
                    <a:srgbClr val="FF93B7"/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gedacht</a:t>
            </a:r>
            <a:r>
              <a:rPr lang="en-US" sz="2800" dirty="0">
                <a:effectLst>
                  <a:glow rad="228600">
                    <a:srgbClr val="FF93B7"/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dirty="0">
              <a:effectLst>
                <a:glow rad="228600">
                  <a:srgbClr val="FF93B7"/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BD05E7F-807C-1710-BE86-2A3C78B73267}"/>
              </a:ext>
            </a:extLst>
          </p:cNvPr>
          <p:cNvSpPr/>
          <p:nvPr/>
        </p:nvSpPr>
        <p:spPr>
          <a:xfrm>
            <a:off x="10695595" y="1682271"/>
            <a:ext cx="1380578" cy="3182129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6105AEA-2EC4-1079-5962-50DAC4CD993B}"/>
              </a:ext>
            </a:extLst>
          </p:cNvPr>
          <p:cNvCxnSpPr>
            <a:cxnSpLocks/>
          </p:cNvCxnSpPr>
          <p:nvPr/>
        </p:nvCxnSpPr>
        <p:spPr>
          <a:xfrm>
            <a:off x="11060260" y="4902526"/>
            <a:ext cx="0" cy="55405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ECF6559D-F2FD-6EBB-C143-D434F86EBF8B}"/>
              </a:ext>
            </a:extLst>
          </p:cNvPr>
          <p:cNvSpPr/>
          <p:nvPr/>
        </p:nvSpPr>
        <p:spPr>
          <a:xfrm>
            <a:off x="10087942" y="5379459"/>
            <a:ext cx="22461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II.</a:t>
            </a:r>
            <a:endParaRPr lang="th-TH" sz="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8B42EC3-00E1-42F2-9E69-4D458D784413}"/>
              </a:ext>
            </a:extLst>
          </p:cNvPr>
          <p:cNvSpPr/>
          <p:nvPr/>
        </p:nvSpPr>
        <p:spPr>
          <a:xfrm>
            <a:off x="7149289" y="1697459"/>
            <a:ext cx="1108488" cy="3182129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D35ECF4-029E-1FB2-1B8E-C7B0B7536DF6}"/>
              </a:ext>
            </a:extLst>
          </p:cNvPr>
          <p:cNvCxnSpPr>
            <a:cxnSpLocks/>
          </p:cNvCxnSpPr>
          <p:nvPr/>
        </p:nvCxnSpPr>
        <p:spPr>
          <a:xfrm>
            <a:off x="7513954" y="4917714"/>
            <a:ext cx="0" cy="46174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54B4779D-68E0-1707-1F41-917B8D1FD45C}"/>
              </a:ext>
            </a:extLst>
          </p:cNvPr>
          <p:cNvSpPr/>
          <p:nvPr/>
        </p:nvSpPr>
        <p:spPr>
          <a:xfrm>
            <a:off x="5881779" y="4904992"/>
            <a:ext cx="2246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Hilfsverb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8ED0099-6B67-65B0-BA55-EF16A3AE051B}"/>
              </a:ext>
            </a:extLst>
          </p:cNvPr>
          <p:cNvSpPr/>
          <p:nvPr/>
        </p:nvSpPr>
        <p:spPr>
          <a:xfrm>
            <a:off x="6710577" y="5218602"/>
            <a:ext cx="2246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haben</a:t>
            </a:r>
            <a:endParaRPr lang="th-TH" sz="4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79CB1D7-2324-B4B0-AF2F-EBD12C518C42}"/>
              </a:ext>
            </a:extLst>
          </p:cNvPr>
          <p:cNvSpPr/>
          <p:nvPr/>
        </p:nvSpPr>
        <p:spPr>
          <a:xfrm>
            <a:off x="5774554" y="5517021"/>
            <a:ext cx="1009798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ich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du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er/</a:t>
            </a: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sie</a:t>
            </a:r>
            <a:r>
              <a:rPr lang="en-US" sz="2000" dirty="0">
                <a:latin typeface="Berlin Sans FB" pitchFamily="34" charset="0"/>
                <a:cs typeface="Cordia New" pitchFamily="34" charset="-34"/>
              </a:rPr>
              <a:t>/es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5621969-B32D-E7FC-4DE6-7F0D4AAD8EC1}"/>
              </a:ext>
            </a:extLst>
          </p:cNvPr>
          <p:cNvCxnSpPr>
            <a:cxnSpLocks/>
          </p:cNvCxnSpPr>
          <p:nvPr/>
        </p:nvCxnSpPr>
        <p:spPr>
          <a:xfrm>
            <a:off x="5882894" y="5974197"/>
            <a:ext cx="14549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D025ED9-8518-F490-1AF0-E1A66943BF5E}"/>
              </a:ext>
            </a:extLst>
          </p:cNvPr>
          <p:cNvCxnSpPr>
            <a:cxnSpLocks/>
          </p:cNvCxnSpPr>
          <p:nvPr/>
        </p:nvCxnSpPr>
        <p:spPr>
          <a:xfrm>
            <a:off x="5898924" y="6424308"/>
            <a:ext cx="14389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E80BA5A7-9373-F5BC-261A-1D4F238E5EE0}"/>
              </a:ext>
            </a:extLst>
          </p:cNvPr>
          <p:cNvSpPr/>
          <p:nvPr/>
        </p:nvSpPr>
        <p:spPr>
          <a:xfrm>
            <a:off x="6681948" y="5541208"/>
            <a:ext cx="1311862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habe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hast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hat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D5BE504-166C-1C2B-336D-550E1E27B99B}"/>
              </a:ext>
            </a:extLst>
          </p:cNvPr>
          <p:cNvCxnSpPr>
            <a:cxnSpLocks/>
          </p:cNvCxnSpPr>
          <p:nvPr/>
        </p:nvCxnSpPr>
        <p:spPr>
          <a:xfrm>
            <a:off x="6703261" y="5597479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703F795C-683A-9D02-EC48-6E4E9F5EC21C}"/>
              </a:ext>
            </a:extLst>
          </p:cNvPr>
          <p:cNvSpPr/>
          <p:nvPr/>
        </p:nvSpPr>
        <p:spPr>
          <a:xfrm>
            <a:off x="7526570" y="5517021"/>
            <a:ext cx="862800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wir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ihr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Sie/</a:t>
            </a: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sie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FCAC60C-540A-BDEC-D31A-555D6EF890F1}"/>
              </a:ext>
            </a:extLst>
          </p:cNvPr>
          <p:cNvCxnSpPr>
            <a:cxnSpLocks/>
          </p:cNvCxnSpPr>
          <p:nvPr/>
        </p:nvCxnSpPr>
        <p:spPr>
          <a:xfrm>
            <a:off x="7634910" y="5974197"/>
            <a:ext cx="14549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E8AB2A1-4D99-A0E6-2CE8-3F0570C58B50}"/>
              </a:ext>
            </a:extLst>
          </p:cNvPr>
          <p:cNvCxnSpPr>
            <a:cxnSpLocks/>
          </p:cNvCxnSpPr>
          <p:nvPr/>
        </p:nvCxnSpPr>
        <p:spPr>
          <a:xfrm>
            <a:off x="7650940" y="6424308"/>
            <a:ext cx="14389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E71419C9-7D40-843D-91B5-DBF3B26E867E}"/>
              </a:ext>
            </a:extLst>
          </p:cNvPr>
          <p:cNvSpPr/>
          <p:nvPr/>
        </p:nvSpPr>
        <p:spPr>
          <a:xfrm>
            <a:off x="8335926" y="5560233"/>
            <a:ext cx="1311862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haben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habt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haben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CDA8033-3048-9DE3-9AD5-357133E0E738}"/>
              </a:ext>
            </a:extLst>
          </p:cNvPr>
          <p:cNvCxnSpPr>
            <a:cxnSpLocks/>
          </p:cNvCxnSpPr>
          <p:nvPr/>
        </p:nvCxnSpPr>
        <p:spPr>
          <a:xfrm>
            <a:off x="8298225" y="5594938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6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0" grpId="0" animBg="1"/>
      <p:bldP spid="31" grpId="0" animBg="1"/>
      <p:bldP spid="32" grpId="0" animBg="1"/>
      <p:bldP spid="33" grpId="0" animBg="1"/>
      <p:bldP spid="57" grpId="0" animBg="1"/>
      <p:bldP spid="62" grpId="0"/>
      <p:bldP spid="63" grpId="0" animBg="1"/>
      <p:bldP spid="65" grpId="0"/>
      <p:bldP spid="67" grpId="0"/>
      <p:bldP spid="68" grpId="0"/>
      <p:bldP spid="71" grpId="0"/>
      <p:bldP spid="75" grpId="0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8CD8-C1CE-E442-B352-BB9092DF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https://wordwall.net/th/resource/6811760/njema%c4%8dki-jezik/haben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5186D-A4F5-1129-A09B-4CD4B5227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25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D5254-B8F4-50DC-653E-809A83D3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1B673-919E-E416-0E92-F598EB4A4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25159F-97F7-1916-9F0D-4CBEB0D84456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06963B-58B3-3624-109D-9CA68CA42E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115" t="26621" r="10698" b="12558"/>
          <a:stretch/>
        </p:blipFill>
        <p:spPr>
          <a:xfrm>
            <a:off x="101847" y="115503"/>
            <a:ext cx="11988305" cy="517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04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105</Words>
  <Application>Microsoft Office PowerPoint</Application>
  <PresentationFormat>แบบจอกว้าง</PresentationFormat>
  <Paragraphs>50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3" baseType="lpstr">
      <vt:lpstr>Arial</vt:lpstr>
      <vt:lpstr>Berlin Sans FB</vt:lpstr>
      <vt:lpstr>Calibri</vt:lpstr>
      <vt:lpstr>Calibri Light</vt:lpstr>
      <vt:lpstr>Dubai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https://wordwall.net/th/resource/6811760/njema%c4%8dki-jezik/haben 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6</cp:revision>
  <dcterms:created xsi:type="dcterms:W3CDTF">2022-05-14T15:26:01Z</dcterms:created>
  <dcterms:modified xsi:type="dcterms:W3CDTF">2024-01-29T10:38:14Z</dcterms:modified>
</cp:coreProperties>
</file>