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6" r:id="rId2"/>
    <p:sldId id="310" r:id="rId3"/>
    <p:sldId id="32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93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63897-40FD-4D40-B938-51AAAFDF8D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975ABF-7080-3968-C420-D9B30D65F5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9E6F91-B97F-A543-F4EC-0DE4C0EB4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BBD68-B702-1CA6-ABCD-00EDDFE8F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2591FB-CC84-1AA7-1D76-30318408B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22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698DB-5044-DB84-42CA-90957B78E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CF6A0-BC19-AD6A-51FC-06F03729DB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7BA53-CC1C-A072-3E6D-5CFE03C14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488926-B6ED-8BD1-13CE-992C5BF5F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88F4D-3DE2-E0C9-2992-2723591A3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764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6FA52-7325-BA3D-FFF3-B9EBE4DEF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1DA3FF-753E-3EF1-5BAF-E90D04360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C67EFF-45B7-88E4-1FC7-ED08FBED3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5C844-7880-16A4-3527-2D0C44578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F521EF-D068-FBF0-4B8F-910F7E122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199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E8BAC-D94A-0C16-E423-7DE9F6031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69028-4715-7D23-40D5-0A71A12DD6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6568A3-7E96-C704-D92A-0F66A95CCF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3C9464-22E9-95AB-C7A0-CFDA6CCDC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42CB35-F702-5764-2AB0-CFBC794B0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D0AE8C-5B5A-9AD6-3238-5581F1441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255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533AD-97FC-90EB-6A88-6347992D9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CEA5A8-6105-F249-D80D-60FC88FF99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5AA0B8-0657-E154-5B52-8B658E9BD6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DB116B-3B19-AC31-9106-4774C44020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5FF2AB-1891-4F6B-5BEC-461EB1DA0F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6B0B8C-B7B5-78E1-A56D-8D443CDB7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EB2438-AEC9-537B-C698-2D18EDBDF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691BF3-4756-D8D5-01E5-C68C41DF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270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FD4BB-F6E3-B651-9ED9-F1F424DF3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10C1C3-EAEA-6897-E98C-2FBE53B5F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98750D-C99B-1428-AA6A-F67F24603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FCF202-0B6B-89A2-E0D8-F146584BD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310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596DDD-61ED-CE1F-1FD2-6942FCFED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836539-B91C-64B0-E787-19DDB1668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8ABF41-E7CE-35FC-AEAB-7F17DB2CB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49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19D6B-2310-5A1F-4676-B9725B543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69AAA2-7950-D85D-3052-78C7BFFE8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CE61F6-166E-7CF7-90F9-1D8A0ADEC0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968C1F-C56D-6A0D-60B8-6ECA89335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901B48-ECE5-980D-3AA6-8515B290F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507374-1C24-824A-FAD9-DD031C7BE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484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35E41-A983-EF93-2FBE-4E2B79B80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A9D005-C2AD-AB7C-6B0D-9CBF6DC1BF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206FC4-B81C-5D0B-CD6C-1A0172DB77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9A99C1-F1FA-C781-81BA-A604B4CA8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BB36DA-93B4-3625-23B4-872D2D964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112117-4CAC-785A-880A-520109614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232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F0E38-5528-0A59-8C00-768287995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B5D1D0-F5A7-3D25-463D-8240A5223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7F436-80F1-A298-4276-50D819737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72748-B883-EF30-5030-0D946644B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F8AFD-9678-BEEE-B3E9-F7510F23B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442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DA912E-EFBD-DDE9-55C2-CCFAA35C44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30877D-5187-BD5D-10AB-554D347E9D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DB732-7187-85C5-282C-E7994F35E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C5C3C-865D-9CCF-8F09-AD83A0351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979AF3-834C-D3C6-3F38-BB6680AE3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237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63E68D-4C34-6A6F-F718-D35C09124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198DE4-D911-22D9-7DEB-CB5ED34B8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38EC9B-5EC3-2198-C738-0D580746E8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CE97B8-6F33-66AD-211C-72D23FFC62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DC37F5-758C-8F3A-CFD8-13829199C0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392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28766613/hatte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574BD-1E6E-6007-F8FB-D3BB5501E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69C75-ED7E-C2BB-C7FF-BFCD39E8A8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81B81B-B689-47D2-EA63-866093069C2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4E80D8-F5E6-3664-412C-D1F252F992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0945" t="24653" r="19671" b="16666"/>
          <a:stretch/>
        </p:blipFill>
        <p:spPr>
          <a:xfrm>
            <a:off x="28087" y="427839"/>
            <a:ext cx="5701221" cy="6430161"/>
          </a:xfrm>
          <a:prstGeom prst="rect">
            <a:avLst/>
          </a:prstGeom>
        </p:spPr>
      </p:pic>
      <p:sp>
        <p:nvSpPr>
          <p:cNvPr id="15" name="Parallelogram 14">
            <a:extLst>
              <a:ext uri="{FF2B5EF4-FFF2-40B4-BE49-F238E27FC236}">
                <a16:creationId xmlns:a16="http://schemas.microsoft.com/office/drawing/2014/main" id="{B5979C4C-8CA5-DC5D-39DC-4DF3D9F05F05}"/>
              </a:ext>
            </a:extLst>
          </p:cNvPr>
          <p:cNvSpPr/>
          <p:nvPr/>
        </p:nvSpPr>
        <p:spPr>
          <a:xfrm>
            <a:off x="2914138" y="939772"/>
            <a:ext cx="1039410" cy="170052"/>
          </a:xfrm>
          <a:prstGeom prst="parallelogram">
            <a:avLst/>
          </a:prstGeom>
          <a:solidFill>
            <a:srgbClr val="E76B8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110AD1C1-2DA5-B216-FDA3-16EB377EB6D3}"/>
              </a:ext>
            </a:extLst>
          </p:cNvPr>
          <p:cNvSpPr/>
          <p:nvPr/>
        </p:nvSpPr>
        <p:spPr>
          <a:xfrm>
            <a:off x="3953548" y="1270413"/>
            <a:ext cx="1146810" cy="170051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44849F69-235F-A24E-57DF-F102B42F7C58}"/>
              </a:ext>
            </a:extLst>
          </p:cNvPr>
          <p:cNvSpPr/>
          <p:nvPr/>
        </p:nvSpPr>
        <p:spPr>
          <a:xfrm>
            <a:off x="4526953" y="1567906"/>
            <a:ext cx="741747" cy="268392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arallelogram 17">
            <a:extLst>
              <a:ext uri="{FF2B5EF4-FFF2-40B4-BE49-F238E27FC236}">
                <a16:creationId xmlns:a16="http://schemas.microsoft.com/office/drawing/2014/main" id="{6E4BC385-F7CD-7B58-92F7-7C47112586D8}"/>
              </a:ext>
            </a:extLst>
          </p:cNvPr>
          <p:cNvSpPr/>
          <p:nvPr/>
        </p:nvSpPr>
        <p:spPr>
          <a:xfrm>
            <a:off x="961104" y="1985839"/>
            <a:ext cx="931927" cy="225558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CB2AD6E0-9DA7-DB1F-B382-E43A6E247C12}"/>
              </a:ext>
            </a:extLst>
          </p:cNvPr>
          <p:cNvSpPr/>
          <p:nvPr/>
        </p:nvSpPr>
        <p:spPr>
          <a:xfrm>
            <a:off x="2284768" y="2610092"/>
            <a:ext cx="1043165" cy="298046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0D057196-719A-1110-E74C-1FBA141B98EE}"/>
              </a:ext>
            </a:extLst>
          </p:cNvPr>
          <p:cNvSpPr/>
          <p:nvPr/>
        </p:nvSpPr>
        <p:spPr>
          <a:xfrm>
            <a:off x="1216305" y="2989284"/>
            <a:ext cx="1124133" cy="228132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EC071B07-E7CE-EFD2-D301-3B6FF5946C8D}"/>
              </a:ext>
            </a:extLst>
          </p:cNvPr>
          <p:cNvSpPr/>
          <p:nvPr/>
        </p:nvSpPr>
        <p:spPr>
          <a:xfrm>
            <a:off x="1636449" y="3326324"/>
            <a:ext cx="1277689" cy="197625"/>
          </a:xfrm>
          <a:prstGeom prst="parallelogram">
            <a:avLst/>
          </a:prstGeom>
          <a:solidFill>
            <a:srgbClr val="E76B8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56D3A54F-018A-AC75-E00E-E420F33C82EA}"/>
              </a:ext>
            </a:extLst>
          </p:cNvPr>
          <p:cNvSpPr/>
          <p:nvPr/>
        </p:nvSpPr>
        <p:spPr>
          <a:xfrm>
            <a:off x="2128268" y="3669377"/>
            <a:ext cx="1043164" cy="197558"/>
          </a:xfrm>
          <a:prstGeom prst="parallelogram">
            <a:avLst/>
          </a:prstGeom>
          <a:solidFill>
            <a:srgbClr val="E76B8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Parallelogram 22">
            <a:extLst>
              <a:ext uri="{FF2B5EF4-FFF2-40B4-BE49-F238E27FC236}">
                <a16:creationId xmlns:a16="http://schemas.microsoft.com/office/drawing/2014/main" id="{35D823A7-1BD7-8990-351A-9D5E0FF2B4BD}"/>
              </a:ext>
            </a:extLst>
          </p:cNvPr>
          <p:cNvSpPr/>
          <p:nvPr/>
        </p:nvSpPr>
        <p:spPr>
          <a:xfrm>
            <a:off x="170262" y="4035973"/>
            <a:ext cx="778272" cy="225558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398A5D61-87BC-8266-D47B-386F54A5A21E}"/>
              </a:ext>
            </a:extLst>
          </p:cNvPr>
          <p:cNvSpPr/>
          <p:nvPr/>
        </p:nvSpPr>
        <p:spPr>
          <a:xfrm>
            <a:off x="1701038" y="3983005"/>
            <a:ext cx="915200" cy="215531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3CC2FAD3-6DC4-6C9D-C936-6DAB07C584AA}"/>
              </a:ext>
            </a:extLst>
          </p:cNvPr>
          <p:cNvSpPr/>
          <p:nvPr/>
        </p:nvSpPr>
        <p:spPr>
          <a:xfrm>
            <a:off x="588868" y="4364657"/>
            <a:ext cx="1277689" cy="148007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25F9678F-38D1-E7DE-F057-0D8C05526C6A}"/>
              </a:ext>
            </a:extLst>
          </p:cNvPr>
          <p:cNvSpPr/>
          <p:nvPr/>
        </p:nvSpPr>
        <p:spPr>
          <a:xfrm>
            <a:off x="2409482" y="4322233"/>
            <a:ext cx="665877" cy="215532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FE527DD0-4BD4-15D9-89E3-131D378F8E28}"/>
              </a:ext>
            </a:extLst>
          </p:cNvPr>
          <p:cNvSpPr/>
          <p:nvPr/>
        </p:nvSpPr>
        <p:spPr>
          <a:xfrm>
            <a:off x="3075359" y="4873433"/>
            <a:ext cx="1451594" cy="268392"/>
          </a:xfrm>
          <a:prstGeom prst="parallelogram">
            <a:avLst/>
          </a:prstGeom>
          <a:solidFill>
            <a:srgbClr val="E76B8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E03E4869-B006-E130-C130-C0321E78B549}"/>
              </a:ext>
            </a:extLst>
          </p:cNvPr>
          <p:cNvSpPr/>
          <p:nvPr/>
        </p:nvSpPr>
        <p:spPr>
          <a:xfrm>
            <a:off x="961104" y="5345776"/>
            <a:ext cx="1277689" cy="215531"/>
          </a:xfrm>
          <a:prstGeom prst="parallelogram">
            <a:avLst/>
          </a:prstGeom>
          <a:solidFill>
            <a:srgbClr val="E76B8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C7204371-48FC-CCEC-10A6-D190A360E6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9214658"/>
              </p:ext>
            </p:extLst>
          </p:nvPr>
        </p:nvGraphicFramePr>
        <p:xfrm>
          <a:off x="5754360" y="607887"/>
          <a:ext cx="5977545" cy="29311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95509">
                  <a:extLst>
                    <a:ext uri="{9D8B030D-6E8A-4147-A177-3AD203B41FA5}">
                      <a16:colId xmlns:a16="http://schemas.microsoft.com/office/drawing/2014/main" val="4268799166"/>
                    </a:ext>
                  </a:extLst>
                </a:gridCol>
                <a:gridCol w="1195509">
                  <a:extLst>
                    <a:ext uri="{9D8B030D-6E8A-4147-A177-3AD203B41FA5}">
                      <a16:colId xmlns:a16="http://schemas.microsoft.com/office/drawing/2014/main" val="19510573"/>
                    </a:ext>
                  </a:extLst>
                </a:gridCol>
                <a:gridCol w="853053">
                  <a:extLst>
                    <a:ext uri="{9D8B030D-6E8A-4147-A177-3AD203B41FA5}">
                      <a16:colId xmlns:a16="http://schemas.microsoft.com/office/drawing/2014/main" val="3608072240"/>
                    </a:ext>
                  </a:extLst>
                </a:gridCol>
                <a:gridCol w="1537965">
                  <a:extLst>
                    <a:ext uri="{9D8B030D-6E8A-4147-A177-3AD203B41FA5}">
                      <a16:colId xmlns:a16="http://schemas.microsoft.com/office/drawing/2014/main" val="1377495418"/>
                    </a:ext>
                  </a:extLst>
                </a:gridCol>
                <a:gridCol w="1195509">
                  <a:extLst>
                    <a:ext uri="{9D8B030D-6E8A-4147-A177-3AD203B41FA5}">
                      <a16:colId xmlns:a16="http://schemas.microsoft.com/office/drawing/2014/main" val="3770259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39236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h-TH" dirty="0"/>
                    </a:p>
                    <a:p>
                      <a:endParaRPr lang="th-TH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55645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h-TH" dirty="0"/>
                    </a:p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4254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h-TH" dirty="0"/>
                    </a:p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84558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h-TH" dirty="0"/>
                    </a:p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92547176"/>
                  </a:ext>
                </a:extLst>
              </a:tr>
            </a:tbl>
          </a:graphicData>
        </a:graphic>
      </p:graphicFrame>
      <p:sp>
        <p:nvSpPr>
          <p:cNvPr id="30" name="Oval 29">
            <a:extLst>
              <a:ext uri="{FF2B5EF4-FFF2-40B4-BE49-F238E27FC236}">
                <a16:creationId xmlns:a16="http://schemas.microsoft.com/office/drawing/2014/main" id="{2037C71B-C22C-2CC3-259B-731763658C8A}"/>
              </a:ext>
            </a:extLst>
          </p:cNvPr>
          <p:cNvSpPr/>
          <p:nvPr/>
        </p:nvSpPr>
        <p:spPr>
          <a:xfrm>
            <a:off x="6051765" y="225271"/>
            <a:ext cx="621988" cy="576469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1.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7A6C8E1-1704-3247-0F70-FB2FC3083118}"/>
              </a:ext>
            </a:extLst>
          </p:cNvPr>
          <p:cNvSpPr/>
          <p:nvPr/>
        </p:nvSpPr>
        <p:spPr>
          <a:xfrm>
            <a:off x="7208808" y="225271"/>
            <a:ext cx="621988" cy="576469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2.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1D891C0-0FC8-ECDB-3DD2-6701E527BBD6}"/>
              </a:ext>
            </a:extLst>
          </p:cNvPr>
          <p:cNvSpPr/>
          <p:nvPr/>
        </p:nvSpPr>
        <p:spPr>
          <a:xfrm>
            <a:off x="8432138" y="206642"/>
            <a:ext cx="621988" cy="576469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3.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799FD65-D413-5962-18CD-2DC82FE4F7D8}"/>
              </a:ext>
            </a:extLst>
          </p:cNvPr>
          <p:cNvSpPr/>
          <p:nvPr/>
        </p:nvSpPr>
        <p:spPr>
          <a:xfrm>
            <a:off x="10625509" y="206641"/>
            <a:ext cx="1049976" cy="576469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Ende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958CC1C-733D-9680-35AB-23C8E3C80080}"/>
              </a:ext>
            </a:extLst>
          </p:cNvPr>
          <p:cNvSpPr txBox="1"/>
          <p:nvPr/>
        </p:nvSpPr>
        <p:spPr>
          <a:xfrm>
            <a:off x="5764988" y="987700"/>
            <a:ext cx="1081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Ich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D427E1B-6646-59CF-C615-F49F3E5B47EB}"/>
              </a:ext>
            </a:extLst>
          </p:cNvPr>
          <p:cNvSpPr txBox="1"/>
          <p:nvPr/>
        </p:nvSpPr>
        <p:spPr>
          <a:xfrm>
            <a:off x="6995071" y="1000639"/>
            <a:ext cx="1081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habe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8B3DD4B-29BF-9D6C-B39D-38E7CAD0F64A}"/>
              </a:ext>
            </a:extLst>
          </p:cNvPr>
          <p:cNvSpPr txBox="1"/>
          <p:nvPr/>
        </p:nvSpPr>
        <p:spPr>
          <a:xfrm>
            <a:off x="8152371" y="918048"/>
            <a:ext cx="7783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auch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</a:p>
          <a:p>
            <a:pPr algn="ctr"/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oft</a:t>
            </a:r>
            <a:endParaRPr lang="en-US" sz="28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5AA2E00-F7CD-3F8E-FF43-C9083E95287F}"/>
              </a:ext>
            </a:extLst>
          </p:cNvPr>
          <p:cNvSpPr txBox="1"/>
          <p:nvPr/>
        </p:nvSpPr>
        <p:spPr>
          <a:xfrm>
            <a:off x="10421193" y="1086905"/>
            <a:ext cx="1428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effectLst>
                  <a:glow rad="228600">
                    <a:srgbClr val="FF6699">
                      <a:alpha val="40000"/>
                    </a:srgb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gedacht</a:t>
            </a:r>
            <a:r>
              <a:rPr lang="en-US" sz="2400" dirty="0">
                <a:effectLst>
                  <a:glow rad="228600">
                    <a:srgbClr val="FF6699">
                      <a:alpha val="40000"/>
                    </a:srgb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  <a:endParaRPr lang="en-US" sz="2800" dirty="0">
              <a:effectLst>
                <a:glow rad="228600">
                  <a:srgbClr val="FF6699">
                    <a:alpha val="40000"/>
                  </a:srgb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07BC086-8398-09F3-6272-FEE9E03BF44C}"/>
              </a:ext>
            </a:extLst>
          </p:cNvPr>
          <p:cNvSpPr txBox="1"/>
          <p:nvPr/>
        </p:nvSpPr>
        <p:spPr>
          <a:xfrm>
            <a:off x="9075904" y="1022675"/>
            <a:ext cx="13983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an dich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DAD0F0E-87D6-FDA8-B478-40A2A46D7234}"/>
              </a:ext>
            </a:extLst>
          </p:cNvPr>
          <p:cNvSpPr txBox="1"/>
          <p:nvPr/>
        </p:nvSpPr>
        <p:spPr>
          <a:xfrm>
            <a:off x="5597650" y="1598345"/>
            <a:ext cx="1366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Mit</a:t>
            </a:r>
            <a:r>
              <a:rPr lang="en-US" sz="20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Frau </a:t>
            </a:r>
            <a:r>
              <a:rPr lang="en-US" sz="20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Dr.Weber</a:t>
            </a:r>
            <a:endParaRPr lang="en-US" sz="24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019D2EB-FEB7-3DA1-9796-0228F7B6844A}"/>
              </a:ext>
            </a:extLst>
          </p:cNvPr>
          <p:cNvSpPr txBox="1"/>
          <p:nvPr/>
        </p:nvSpPr>
        <p:spPr>
          <a:xfrm>
            <a:off x="6967174" y="1659314"/>
            <a:ext cx="1081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habe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6B83D0A-EFA4-F19F-6C1B-06954CE2CC4B}"/>
              </a:ext>
            </a:extLst>
          </p:cNvPr>
          <p:cNvSpPr txBox="1"/>
          <p:nvPr/>
        </p:nvSpPr>
        <p:spPr>
          <a:xfrm>
            <a:off x="8000985" y="1684030"/>
            <a:ext cx="1081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ich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F4A1DC8-B6E1-AE3C-2F04-A7F5B2846708}"/>
              </a:ext>
            </a:extLst>
          </p:cNvPr>
          <p:cNvSpPr txBox="1"/>
          <p:nvPr/>
        </p:nvSpPr>
        <p:spPr>
          <a:xfrm>
            <a:off x="8906086" y="1749045"/>
            <a:ext cx="1733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heute</a:t>
            </a:r>
            <a:r>
              <a:rPr lang="en-US" sz="20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Morgen</a:t>
            </a:r>
            <a:endParaRPr lang="en-US" sz="24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7D64E65-5C10-E18E-4387-53B0C773D96F}"/>
              </a:ext>
            </a:extLst>
          </p:cNvPr>
          <p:cNvSpPr txBox="1"/>
          <p:nvPr/>
        </p:nvSpPr>
        <p:spPr>
          <a:xfrm>
            <a:off x="10435441" y="1687490"/>
            <a:ext cx="1583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telefoniert</a:t>
            </a:r>
            <a:r>
              <a:rPr lang="en-US" sz="24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  <a:endParaRPr lang="en-US" sz="28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76267E8-BF6C-52E5-90B6-95ABC4977147}"/>
              </a:ext>
            </a:extLst>
          </p:cNvPr>
          <p:cNvSpPr txBox="1"/>
          <p:nvPr/>
        </p:nvSpPr>
        <p:spPr>
          <a:xfrm>
            <a:off x="5707141" y="2313080"/>
            <a:ext cx="1081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Sie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EC4533E-7BF2-7AEE-F889-4D98F3DB8A0E}"/>
              </a:ext>
            </a:extLst>
          </p:cNvPr>
          <p:cNvSpPr txBox="1"/>
          <p:nvPr/>
        </p:nvSpPr>
        <p:spPr>
          <a:xfrm>
            <a:off x="6912655" y="2311907"/>
            <a:ext cx="1081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hat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57181C4-231B-816A-F1B1-CB87D080E9F3}"/>
              </a:ext>
            </a:extLst>
          </p:cNvPr>
          <p:cNvSpPr txBox="1"/>
          <p:nvPr/>
        </p:nvSpPr>
        <p:spPr>
          <a:xfrm>
            <a:off x="10369009" y="2348019"/>
            <a:ext cx="1583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gesagt</a:t>
            </a:r>
            <a:r>
              <a:rPr lang="en-US" sz="24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  <a:endParaRPr lang="en-US" sz="28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EE91B1E-B24C-E3B9-14F3-D84E89BA8862}"/>
              </a:ext>
            </a:extLst>
          </p:cNvPr>
          <p:cNvSpPr txBox="1"/>
          <p:nvPr/>
        </p:nvSpPr>
        <p:spPr>
          <a:xfrm>
            <a:off x="5731039" y="2925028"/>
            <a:ext cx="1081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Was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4CBBCA5-9602-59F8-D592-0DC6C736F87E}"/>
              </a:ext>
            </a:extLst>
          </p:cNvPr>
          <p:cNvSpPr txBox="1"/>
          <p:nvPr/>
        </p:nvSpPr>
        <p:spPr>
          <a:xfrm>
            <a:off x="6936553" y="2923590"/>
            <a:ext cx="1081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habe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976A57A-6580-5B1B-1225-C917B689EB28}"/>
              </a:ext>
            </a:extLst>
          </p:cNvPr>
          <p:cNvSpPr txBox="1"/>
          <p:nvPr/>
        </p:nvSpPr>
        <p:spPr>
          <a:xfrm>
            <a:off x="8037209" y="2923589"/>
            <a:ext cx="1081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ich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AC40966-F967-6DB9-F64F-000FC02D30B6}"/>
              </a:ext>
            </a:extLst>
          </p:cNvPr>
          <p:cNvSpPr txBox="1"/>
          <p:nvPr/>
        </p:nvSpPr>
        <p:spPr>
          <a:xfrm>
            <a:off x="9043832" y="2931578"/>
            <a:ext cx="1081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noch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0089F4A-1646-A4ED-9F28-539F5F9AD243}"/>
              </a:ext>
            </a:extLst>
          </p:cNvPr>
          <p:cNvSpPr txBox="1"/>
          <p:nvPr/>
        </p:nvSpPr>
        <p:spPr>
          <a:xfrm>
            <a:off x="10369009" y="2989284"/>
            <a:ext cx="1583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gemacht</a:t>
            </a:r>
            <a:r>
              <a:rPr lang="en-US" sz="24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?</a:t>
            </a:r>
            <a:endParaRPr lang="en-US" sz="28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A1C33D8B-0484-539D-5CD3-B6A8362FFEE3}"/>
              </a:ext>
            </a:extLst>
          </p:cNvPr>
          <p:cNvCxnSpPr>
            <a:cxnSpLocks/>
          </p:cNvCxnSpPr>
          <p:nvPr/>
        </p:nvCxnSpPr>
        <p:spPr>
          <a:xfrm>
            <a:off x="5878743" y="4091284"/>
            <a:ext cx="614000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D967AAAA-4530-1DFE-4340-D6B079633F1C}"/>
              </a:ext>
            </a:extLst>
          </p:cNvPr>
          <p:cNvCxnSpPr>
            <a:cxnSpLocks/>
          </p:cNvCxnSpPr>
          <p:nvPr/>
        </p:nvCxnSpPr>
        <p:spPr>
          <a:xfrm>
            <a:off x="5891577" y="4637088"/>
            <a:ext cx="614000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DDA3545B-4136-2034-B100-2B535CBDAB40}"/>
              </a:ext>
            </a:extLst>
          </p:cNvPr>
          <p:cNvCxnSpPr>
            <a:cxnSpLocks/>
          </p:cNvCxnSpPr>
          <p:nvPr/>
        </p:nvCxnSpPr>
        <p:spPr>
          <a:xfrm>
            <a:off x="5891577" y="5146662"/>
            <a:ext cx="614000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E27A9CB-20BB-5153-E616-6F61EA1A6482}"/>
              </a:ext>
            </a:extLst>
          </p:cNvPr>
          <p:cNvCxnSpPr>
            <a:cxnSpLocks/>
          </p:cNvCxnSpPr>
          <p:nvPr/>
        </p:nvCxnSpPr>
        <p:spPr>
          <a:xfrm>
            <a:off x="5891577" y="5693256"/>
            <a:ext cx="614000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B5E2D276-C328-A988-AEFD-27C669C7679E}"/>
              </a:ext>
            </a:extLst>
          </p:cNvPr>
          <p:cNvCxnSpPr>
            <a:cxnSpLocks/>
          </p:cNvCxnSpPr>
          <p:nvPr/>
        </p:nvCxnSpPr>
        <p:spPr>
          <a:xfrm>
            <a:off x="5891577" y="6267414"/>
            <a:ext cx="614000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9609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574BD-1E6E-6007-F8FB-D3BB5501E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69C75-ED7E-C2BB-C7FF-BFCD39E8A8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81B81B-B689-47D2-EA63-866093069C2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4E80D8-F5E6-3664-412C-D1F252F992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0945" t="24653" r="19671" b="16666"/>
          <a:stretch/>
        </p:blipFill>
        <p:spPr>
          <a:xfrm>
            <a:off x="28087" y="427839"/>
            <a:ext cx="5701221" cy="6430161"/>
          </a:xfrm>
          <a:prstGeom prst="rect">
            <a:avLst/>
          </a:prstGeom>
        </p:spPr>
      </p:pic>
      <p:sp>
        <p:nvSpPr>
          <p:cNvPr id="15" name="Parallelogram 14">
            <a:extLst>
              <a:ext uri="{FF2B5EF4-FFF2-40B4-BE49-F238E27FC236}">
                <a16:creationId xmlns:a16="http://schemas.microsoft.com/office/drawing/2014/main" id="{B5979C4C-8CA5-DC5D-39DC-4DF3D9F05F05}"/>
              </a:ext>
            </a:extLst>
          </p:cNvPr>
          <p:cNvSpPr/>
          <p:nvPr/>
        </p:nvSpPr>
        <p:spPr>
          <a:xfrm>
            <a:off x="2914138" y="939772"/>
            <a:ext cx="1039410" cy="170052"/>
          </a:xfrm>
          <a:prstGeom prst="parallelogram">
            <a:avLst/>
          </a:prstGeom>
          <a:solidFill>
            <a:srgbClr val="E76B8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110AD1C1-2DA5-B216-FDA3-16EB377EB6D3}"/>
              </a:ext>
            </a:extLst>
          </p:cNvPr>
          <p:cNvSpPr/>
          <p:nvPr/>
        </p:nvSpPr>
        <p:spPr>
          <a:xfrm>
            <a:off x="3953548" y="1270413"/>
            <a:ext cx="1146810" cy="170051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44849F69-235F-A24E-57DF-F102B42F7C58}"/>
              </a:ext>
            </a:extLst>
          </p:cNvPr>
          <p:cNvSpPr/>
          <p:nvPr/>
        </p:nvSpPr>
        <p:spPr>
          <a:xfrm>
            <a:off x="4526953" y="1567906"/>
            <a:ext cx="741747" cy="268392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arallelogram 17">
            <a:extLst>
              <a:ext uri="{FF2B5EF4-FFF2-40B4-BE49-F238E27FC236}">
                <a16:creationId xmlns:a16="http://schemas.microsoft.com/office/drawing/2014/main" id="{6E4BC385-F7CD-7B58-92F7-7C47112586D8}"/>
              </a:ext>
            </a:extLst>
          </p:cNvPr>
          <p:cNvSpPr/>
          <p:nvPr/>
        </p:nvSpPr>
        <p:spPr>
          <a:xfrm>
            <a:off x="961104" y="1985839"/>
            <a:ext cx="931927" cy="225558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CB2AD6E0-9DA7-DB1F-B382-E43A6E247C12}"/>
              </a:ext>
            </a:extLst>
          </p:cNvPr>
          <p:cNvSpPr/>
          <p:nvPr/>
        </p:nvSpPr>
        <p:spPr>
          <a:xfrm>
            <a:off x="2284768" y="2610092"/>
            <a:ext cx="1043165" cy="298046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0D057196-719A-1110-E74C-1FBA141B98EE}"/>
              </a:ext>
            </a:extLst>
          </p:cNvPr>
          <p:cNvSpPr/>
          <p:nvPr/>
        </p:nvSpPr>
        <p:spPr>
          <a:xfrm>
            <a:off x="1216305" y="2989284"/>
            <a:ext cx="1124133" cy="228132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EC071B07-E7CE-EFD2-D301-3B6FF5946C8D}"/>
              </a:ext>
            </a:extLst>
          </p:cNvPr>
          <p:cNvSpPr/>
          <p:nvPr/>
        </p:nvSpPr>
        <p:spPr>
          <a:xfrm>
            <a:off x="1636449" y="3326324"/>
            <a:ext cx="1277689" cy="197625"/>
          </a:xfrm>
          <a:prstGeom prst="parallelogram">
            <a:avLst/>
          </a:prstGeom>
          <a:solidFill>
            <a:srgbClr val="E76B8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56D3A54F-018A-AC75-E00E-E420F33C82EA}"/>
              </a:ext>
            </a:extLst>
          </p:cNvPr>
          <p:cNvSpPr/>
          <p:nvPr/>
        </p:nvSpPr>
        <p:spPr>
          <a:xfrm>
            <a:off x="2128268" y="3669377"/>
            <a:ext cx="1043164" cy="197558"/>
          </a:xfrm>
          <a:prstGeom prst="parallelogram">
            <a:avLst/>
          </a:prstGeom>
          <a:solidFill>
            <a:srgbClr val="E76B8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Parallelogram 22">
            <a:extLst>
              <a:ext uri="{FF2B5EF4-FFF2-40B4-BE49-F238E27FC236}">
                <a16:creationId xmlns:a16="http://schemas.microsoft.com/office/drawing/2014/main" id="{35D823A7-1BD7-8990-351A-9D5E0FF2B4BD}"/>
              </a:ext>
            </a:extLst>
          </p:cNvPr>
          <p:cNvSpPr/>
          <p:nvPr/>
        </p:nvSpPr>
        <p:spPr>
          <a:xfrm>
            <a:off x="170262" y="4035973"/>
            <a:ext cx="778272" cy="225558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398A5D61-87BC-8266-D47B-386F54A5A21E}"/>
              </a:ext>
            </a:extLst>
          </p:cNvPr>
          <p:cNvSpPr/>
          <p:nvPr/>
        </p:nvSpPr>
        <p:spPr>
          <a:xfrm>
            <a:off x="1701038" y="3983005"/>
            <a:ext cx="915200" cy="215531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3CC2FAD3-6DC4-6C9D-C936-6DAB07C584AA}"/>
              </a:ext>
            </a:extLst>
          </p:cNvPr>
          <p:cNvSpPr/>
          <p:nvPr/>
        </p:nvSpPr>
        <p:spPr>
          <a:xfrm>
            <a:off x="588868" y="4364657"/>
            <a:ext cx="1277689" cy="148007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25F9678F-38D1-E7DE-F057-0D8C05526C6A}"/>
              </a:ext>
            </a:extLst>
          </p:cNvPr>
          <p:cNvSpPr/>
          <p:nvPr/>
        </p:nvSpPr>
        <p:spPr>
          <a:xfrm>
            <a:off x="2409482" y="4322233"/>
            <a:ext cx="665877" cy="215532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FE527DD0-4BD4-15D9-89E3-131D378F8E28}"/>
              </a:ext>
            </a:extLst>
          </p:cNvPr>
          <p:cNvSpPr/>
          <p:nvPr/>
        </p:nvSpPr>
        <p:spPr>
          <a:xfrm>
            <a:off x="3075359" y="4873433"/>
            <a:ext cx="1451594" cy="268392"/>
          </a:xfrm>
          <a:prstGeom prst="parallelogram">
            <a:avLst/>
          </a:prstGeom>
          <a:solidFill>
            <a:srgbClr val="E76B8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E03E4869-B006-E130-C130-C0321E78B549}"/>
              </a:ext>
            </a:extLst>
          </p:cNvPr>
          <p:cNvSpPr/>
          <p:nvPr/>
        </p:nvSpPr>
        <p:spPr>
          <a:xfrm>
            <a:off x="961104" y="5345776"/>
            <a:ext cx="1277689" cy="215531"/>
          </a:xfrm>
          <a:prstGeom prst="parallelogram">
            <a:avLst/>
          </a:prstGeom>
          <a:solidFill>
            <a:srgbClr val="E76B8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EE91B1E-B24C-E3B9-14F3-D84E89BA8862}"/>
              </a:ext>
            </a:extLst>
          </p:cNvPr>
          <p:cNvSpPr txBox="1"/>
          <p:nvPr/>
        </p:nvSpPr>
        <p:spPr>
          <a:xfrm>
            <a:off x="5548555" y="365959"/>
            <a:ext cx="2445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Nachmittags</a:t>
            </a:r>
            <a:endParaRPr lang="en-US" sz="32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4CBBCA5-9602-59F8-D592-0DC6C736F87E}"/>
              </a:ext>
            </a:extLst>
          </p:cNvPr>
          <p:cNvSpPr txBox="1"/>
          <p:nvPr/>
        </p:nvSpPr>
        <p:spPr>
          <a:xfrm>
            <a:off x="7608596" y="363531"/>
            <a:ext cx="10811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habe</a:t>
            </a:r>
            <a:endParaRPr lang="en-US" sz="32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976A57A-6580-5B1B-1225-C917B689EB28}"/>
              </a:ext>
            </a:extLst>
          </p:cNvPr>
          <p:cNvSpPr txBox="1"/>
          <p:nvPr/>
        </p:nvSpPr>
        <p:spPr>
          <a:xfrm>
            <a:off x="8294333" y="364765"/>
            <a:ext cx="10811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ich</a:t>
            </a:r>
            <a:endParaRPr lang="en-US" sz="32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AC40966-F967-6DB9-F64F-000FC02D30B6}"/>
              </a:ext>
            </a:extLst>
          </p:cNvPr>
          <p:cNvSpPr txBox="1"/>
          <p:nvPr/>
        </p:nvSpPr>
        <p:spPr>
          <a:xfrm>
            <a:off x="10360596" y="367780"/>
            <a:ext cx="10811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und</a:t>
            </a:r>
            <a:endParaRPr lang="en-US" sz="32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0089F4A-1646-A4ED-9F28-539F5F9AD243}"/>
              </a:ext>
            </a:extLst>
          </p:cNvPr>
          <p:cNvSpPr txBox="1"/>
          <p:nvPr/>
        </p:nvSpPr>
        <p:spPr>
          <a:xfrm>
            <a:off x="9049174" y="393421"/>
            <a:ext cx="1583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eingekauft</a:t>
            </a:r>
            <a:endParaRPr lang="en-US" sz="28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A1C33D8B-0484-539D-5CD3-B6A8362FFEE3}"/>
              </a:ext>
            </a:extLst>
          </p:cNvPr>
          <p:cNvCxnSpPr>
            <a:cxnSpLocks/>
          </p:cNvCxnSpPr>
          <p:nvPr/>
        </p:nvCxnSpPr>
        <p:spPr>
          <a:xfrm>
            <a:off x="5891577" y="1352922"/>
            <a:ext cx="614000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D967AAAA-4530-1DFE-4340-D6B079633F1C}"/>
              </a:ext>
            </a:extLst>
          </p:cNvPr>
          <p:cNvCxnSpPr>
            <a:cxnSpLocks/>
          </p:cNvCxnSpPr>
          <p:nvPr/>
        </p:nvCxnSpPr>
        <p:spPr>
          <a:xfrm>
            <a:off x="5904411" y="1898726"/>
            <a:ext cx="614000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DDA3545B-4136-2034-B100-2B535CBDAB40}"/>
              </a:ext>
            </a:extLst>
          </p:cNvPr>
          <p:cNvCxnSpPr>
            <a:cxnSpLocks/>
          </p:cNvCxnSpPr>
          <p:nvPr/>
        </p:nvCxnSpPr>
        <p:spPr>
          <a:xfrm>
            <a:off x="5904411" y="2408300"/>
            <a:ext cx="614000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71E0C3E0-1D9C-400D-6400-99B6E79F4E76}"/>
              </a:ext>
            </a:extLst>
          </p:cNvPr>
          <p:cNvSpPr txBox="1"/>
          <p:nvPr/>
        </p:nvSpPr>
        <p:spPr>
          <a:xfrm>
            <a:off x="10857071" y="393421"/>
            <a:ext cx="1583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geübt</a:t>
            </a:r>
            <a:r>
              <a:rPr lang="en-US" sz="24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  <a:endParaRPr lang="en-US" sz="28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E9824C3-AEF5-A0AD-E385-4D5C7D1710BF}"/>
              </a:ext>
            </a:extLst>
          </p:cNvPr>
          <p:cNvSpPr txBox="1"/>
          <p:nvPr/>
        </p:nvSpPr>
        <p:spPr>
          <a:xfrm>
            <a:off x="5599052" y="953403"/>
            <a:ext cx="6140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Am Abend </a:t>
            </a:r>
            <a:r>
              <a:rPr lang="en-US" sz="28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hatte</a:t>
            </a:r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ich </a:t>
            </a:r>
            <a:r>
              <a:rPr lang="en-US" sz="28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Orchesterprobe</a:t>
            </a:r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  <a:endParaRPr lang="en-US" sz="32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57F0565-D927-F24F-6260-E08BCBC657F1}"/>
              </a:ext>
            </a:extLst>
          </p:cNvPr>
          <p:cNvSpPr/>
          <p:nvPr/>
        </p:nvSpPr>
        <p:spPr>
          <a:xfrm>
            <a:off x="7608595" y="953403"/>
            <a:ext cx="863617" cy="44291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525CA96-CE62-A143-4D6B-45372EF424CE}"/>
              </a:ext>
            </a:extLst>
          </p:cNvPr>
          <p:cNvSpPr/>
          <p:nvPr/>
        </p:nvSpPr>
        <p:spPr>
          <a:xfrm>
            <a:off x="5838203" y="2968729"/>
            <a:ext cx="22461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Partizip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II.</a:t>
            </a:r>
            <a:endParaRPr lang="th-TH" sz="6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830DC89-885F-DA47-BA5E-48DA4ED2DC35}"/>
              </a:ext>
            </a:extLst>
          </p:cNvPr>
          <p:cNvSpPr/>
          <p:nvPr/>
        </p:nvSpPr>
        <p:spPr>
          <a:xfrm>
            <a:off x="5838203" y="2521147"/>
            <a:ext cx="22461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haben</a:t>
            </a:r>
            <a:endParaRPr lang="th-TH" sz="66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0990A17-3BA9-07B0-DBCB-C2619085491F}"/>
              </a:ext>
            </a:extLst>
          </p:cNvPr>
          <p:cNvSpPr txBox="1"/>
          <p:nvPr/>
        </p:nvSpPr>
        <p:spPr>
          <a:xfrm>
            <a:off x="5597542" y="3528288"/>
            <a:ext cx="6619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Am Abend </a:t>
            </a:r>
            <a:r>
              <a:rPr lang="en-US" sz="28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habe</a:t>
            </a:r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ich </a:t>
            </a:r>
            <a:r>
              <a:rPr lang="en-US" sz="28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Orchesterprobe</a:t>
            </a:r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8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gehabt</a:t>
            </a:r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  <a:endParaRPr lang="en-US" sz="32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D291D59-6ECF-4866-61C0-587B14091FBF}"/>
              </a:ext>
            </a:extLst>
          </p:cNvPr>
          <p:cNvSpPr/>
          <p:nvPr/>
        </p:nvSpPr>
        <p:spPr>
          <a:xfrm>
            <a:off x="5815824" y="3851453"/>
            <a:ext cx="25968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Präteritum</a:t>
            </a:r>
            <a:endParaRPr lang="th-TH" sz="6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6F016AE-3A89-6A29-DB93-45731F6B40B4}"/>
              </a:ext>
            </a:extLst>
          </p:cNvPr>
          <p:cNvSpPr txBox="1"/>
          <p:nvPr/>
        </p:nvSpPr>
        <p:spPr>
          <a:xfrm>
            <a:off x="5358966" y="4367877"/>
            <a:ext cx="6140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Am Abend </a:t>
            </a:r>
            <a:r>
              <a:rPr lang="en-US" sz="28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hatte</a:t>
            </a:r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ich </a:t>
            </a:r>
            <a:r>
              <a:rPr lang="en-US" sz="28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Orchesterprobe</a:t>
            </a:r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  <a:endParaRPr lang="en-US" sz="32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C38D88E-6BE2-891B-3A30-45762436F5F7}"/>
              </a:ext>
            </a:extLst>
          </p:cNvPr>
          <p:cNvSpPr/>
          <p:nvPr/>
        </p:nvSpPr>
        <p:spPr>
          <a:xfrm>
            <a:off x="6314257" y="5201409"/>
            <a:ext cx="1009798" cy="1272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>
                <a:latin typeface="Berlin Sans FB" pitchFamily="34" charset="0"/>
                <a:cs typeface="Cordia New" pitchFamily="34" charset="-34"/>
              </a:rPr>
              <a:t>ich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>
                <a:latin typeface="Berlin Sans FB" pitchFamily="34" charset="0"/>
                <a:cs typeface="Cordia New" pitchFamily="34" charset="-34"/>
              </a:rPr>
              <a:t>du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>
                <a:latin typeface="Berlin Sans FB" pitchFamily="34" charset="0"/>
                <a:cs typeface="Cordia New" pitchFamily="34" charset="-34"/>
              </a:rPr>
              <a:t>er/</a:t>
            </a:r>
            <a:r>
              <a:rPr lang="en-US" sz="2000" dirty="0" err="1">
                <a:latin typeface="Berlin Sans FB" pitchFamily="34" charset="0"/>
                <a:cs typeface="Cordia New" pitchFamily="34" charset="-34"/>
              </a:rPr>
              <a:t>sie</a:t>
            </a:r>
            <a:r>
              <a:rPr lang="en-US" sz="2000" dirty="0">
                <a:latin typeface="Berlin Sans FB" pitchFamily="34" charset="0"/>
                <a:cs typeface="Cordia New" pitchFamily="34" charset="-34"/>
              </a:rPr>
              <a:t>/es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1C99290D-C96B-6842-F117-2FD3E1956999}"/>
              </a:ext>
            </a:extLst>
          </p:cNvPr>
          <p:cNvCxnSpPr>
            <a:cxnSpLocks/>
          </p:cNvCxnSpPr>
          <p:nvPr/>
        </p:nvCxnSpPr>
        <p:spPr>
          <a:xfrm>
            <a:off x="6422597" y="5658585"/>
            <a:ext cx="145498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68AD8A05-D9C6-F69A-28FA-911EC1FAB823}"/>
              </a:ext>
            </a:extLst>
          </p:cNvPr>
          <p:cNvCxnSpPr>
            <a:cxnSpLocks/>
          </p:cNvCxnSpPr>
          <p:nvPr/>
        </p:nvCxnSpPr>
        <p:spPr>
          <a:xfrm>
            <a:off x="6438627" y="6108696"/>
            <a:ext cx="143895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8B3743F0-E98E-0217-D7BF-E400D26BACD2}"/>
              </a:ext>
            </a:extLst>
          </p:cNvPr>
          <p:cNvSpPr/>
          <p:nvPr/>
        </p:nvSpPr>
        <p:spPr>
          <a:xfrm>
            <a:off x="7329991" y="5227985"/>
            <a:ext cx="1311862" cy="1272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 err="1">
                <a:latin typeface="Berlin Sans FB" pitchFamily="34" charset="0"/>
                <a:cs typeface="Cordia New" pitchFamily="34" charset="-34"/>
              </a:rPr>
              <a:t>hatte</a:t>
            </a:r>
            <a:endParaRPr lang="en-US" sz="2000" dirty="0">
              <a:latin typeface="Berlin Sans FB" pitchFamily="34" charset="0"/>
              <a:cs typeface="Cordia New" pitchFamily="34" charset="-34"/>
            </a:endParaRP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 err="1">
                <a:latin typeface="Berlin Sans FB" pitchFamily="34" charset="0"/>
                <a:cs typeface="Cordia New" pitchFamily="34" charset="-34"/>
              </a:rPr>
              <a:t>hattest</a:t>
            </a:r>
            <a:endParaRPr lang="en-US" sz="2000" dirty="0">
              <a:latin typeface="Berlin Sans FB" pitchFamily="34" charset="0"/>
              <a:cs typeface="Cordia New" pitchFamily="34" charset="-34"/>
            </a:endParaRP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 err="1">
                <a:latin typeface="Berlin Sans FB" pitchFamily="34" charset="0"/>
                <a:cs typeface="Cordia New" pitchFamily="34" charset="-34"/>
              </a:rPr>
              <a:t>hatte</a:t>
            </a:r>
            <a:endParaRPr lang="en-US" sz="2000" dirty="0">
              <a:latin typeface="Berlin Sans FB" pitchFamily="34" charset="0"/>
              <a:cs typeface="Cordia New" pitchFamily="34" charset="-34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2E9A521-90F8-CDE4-8DCE-3495401CEFF7}"/>
              </a:ext>
            </a:extLst>
          </p:cNvPr>
          <p:cNvSpPr/>
          <p:nvPr/>
        </p:nvSpPr>
        <p:spPr>
          <a:xfrm>
            <a:off x="9170341" y="5193546"/>
            <a:ext cx="862800" cy="1272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 err="1">
                <a:latin typeface="Berlin Sans FB" pitchFamily="34" charset="0"/>
                <a:cs typeface="Cordia New" pitchFamily="34" charset="-34"/>
              </a:rPr>
              <a:t>wir</a:t>
            </a:r>
            <a:endParaRPr lang="en-US" sz="2000" dirty="0">
              <a:latin typeface="Berlin Sans FB" pitchFamily="34" charset="0"/>
              <a:cs typeface="Cordia New" pitchFamily="34" charset="-34"/>
            </a:endParaRP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 err="1">
                <a:latin typeface="Berlin Sans FB" pitchFamily="34" charset="0"/>
                <a:cs typeface="Cordia New" pitchFamily="34" charset="-34"/>
              </a:rPr>
              <a:t>ihr</a:t>
            </a:r>
            <a:endParaRPr lang="en-US" sz="2000" dirty="0">
              <a:latin typeface="Berlin Sans FB" pitchFamily="34" charset="0"/>
              <a:cs typeface="Cordia New" pitchFamily="34" charset="-34"/>
            </a:endParaRP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>
                <a:latin typeface="Berlin Sans FB" pitchFamily="34" charset="0"/>
                <a:cs typeface="Cordia New" pitchFamily="34" charset="-34"/>
              </a:rPr>
              <a:t>Sie/</a:t>
            </a:r>
            <a:r>
              <a:rPr lang="en-US" sz="2000" dirty="0" err="1">
                <a:latin typeface="Berlin Sans FB" pitchFamily="34" charset="0"/>
                <a:cs typeface="Cordia New" pitchFamily="34" charset="-34"/>
              </a:rPr>
              <a:t>sie</a:t>
            </a:r>
            <a:endParaRPr lang="en-US" sz="2000" dirty="0">
              <a:latin typeface="Berlin Sans FB" pitchFamily="34" charset="0"/>
              <a:cs typeface="Cordia New" pitchFamily="34" charset="-34"/>
            </a:endParaRP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93A12CB9-A0A4-C948-F07F-481920E3899A}"/>
              </a:ext>
            </a:extLst>
          </p:cNvPr>
          <p:cNvCxnSpPr>
            <a:cxnSpLocks/>
          </p:cNvCxnSpPr>
          <p:nvPr/>
        </p:nvCxnSpPr>
        <p:spPr>
          <a:xfrm>
            <a:off x="9278681" y="5650722"/>
            <a:ext cx="145498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B8E6A002-620B-C602-0AB5-77B23D60DAE4}"/>
              </a:ext>
            </a:extLst>
          </p:cNvPr>
          <p:cNvCxnSpPr>
            <a:cxnSpLocks/>
          </p:cNvCxnSpPr>
          <p:nvPr/>
        </p:nvCxnSpPr>
        <p:spPr>
          <a:xfrm>
            <a:off x="9294711" y="6100833"/>
            <a:ext cx="143895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>
            <a:extLst>
              <a:ext uri="{FF2B5EF4-FFF2-40B4-BE49-F238E27FC236}">
                <a16:creationId xmlns:a16="http://schemas.microsoft.com/office/drawing/2014/main" id="{A5E34AC7-F1F6-35C7-9041-2FF633AABE86}"/>
              </a:ext>
            </a:extLst>
          </p:cNvPr>
          <p:cNvSpPr/>
          <p:nvPr/>
        </p:nvSpPr>
        <p:spPr>
          <a:xfrm>
            <a:off x="9979697" y="5236758"/>
            <a:ext cx="1311862" cy="1272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 err="1">
                <a:latin typeface="Berlin Sans FB" pitchFamily="34" charset="0"/>
                <a:cs typeface="Cordia New" pitchFamily="34" charset="-34"/>
              </a:rPr>
              <a:t>hatten</a:t>
            </a:r>
            <a:endParaRPr lang="en-US" sz="2000" dirty="0">
              <a:latin typeface="Berlin Sans FB" pitchFamily="34" charset="0"/>
              <a:cs typeface="Cordia New" pitchFamily="34" charset="-34"/>
            </a:endParaRP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 err="1">
                <a:latin typeface="Berlin Sans FB" pitchFamily="34" charset="0"/>
                <a:cs typeface="Cordia New" pitchFamily="34" charset="-34"/>
              </a:rPr>
              <a:t>hattet</a:t>
            </a:r>
            <a:endParaRPr lang="en-US" sz="2000" dirty="0">
              <a:latin typeface="Berlin Sans FB" pitchFamily="34" charset="0"/>
              <a:cs typeface="Cordia New" pitchFamily="34" charset="-34"/>
            </a:endParaRP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 err="1">
                <a:latin typeface="Berlin Sans FB" pitchFamily="34" charset="0"/>
                <a:cs typeface="Cordia New" pitchFamily="34" charset="-34"/>
              </a:rPr>
              <a:t>hatten</a:t>
            </a:r>
            <a:endParaRPr lang="en-US" sz="2000" dirty="0">
              <a:latin typeface="Berlin Sans FB" pitchFamily="34" charset="0"/>
              <a:cs typeface="Cordia New" pitchFamily="34" charset="-34"/>
            </a:endParaRP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BB84087C-F73B-6846-4518-B2DD0A0FD818}"/>
              </a:ext>
            </a:extLst>
          </p:cNvPr>
          <p:cNvCxnSpPr>
            <a:cxnSpLocks/>
          </p:cNvCxnSpPr>
          <p:nvPr/>
        </p:nvCxnSpPr>
        <p:spPr>
          <a:xfrm>
            <a:off x="7324055" y="5255139"/>
            <a:ext cx="0" cy="121841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244D3176-C8E8-3D69-5313-181DCD8CC29B}"/>
              </a:ext>
            </a:extLst>
          </p:cNvPr>
          <p:cNvCxnSpPr>
            <a:cxnSpLocks/>
          </p:cNvCxnSpPr>
          <p:nvPr/>
        </p:nvCxnSpPr>
        <p:spPr>
          <a:xfrm>
            <a:off x="9979697" y="5263622"/>
            <a:ext cx="0" cy="121841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6A5AB583-AC78-F3EB-7255-B2B69EB5FF25}"/>
              </a:ext>
            </a:extLst>
          </p:cNvPr>
          <p:cNvSpPr/>
          <p:nvPr/>
        </p:nvSpPr>
        <p:spPr>
          <a:xfrm>
            <a:off x="5786907" y="4648212"/>
            <a:ext cx="22461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haben</a:t>
            </a:r>
            <a:endParaRPr lang="th-TH" sz="66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7" name="Parallelogram 76">
            <a:extLst>
              <a:ext uri="{FF2B5EF4-FFF2-40B4-BE49-F238E27FC236}">
                <a16:creationId xmlns:a16="http://schemas.microsoft.com/office/drawing/2014/main" id="{AAEE40E1-C431-8118-9AD5-4B526D350E1F}"/>
              </a:ext>
            </a:extLst>
          </p:cNvPr>
          <p:cNvSpPr/>
          <p:nvPr/>
        </p:nvSpPr>
        <p:spPr>
          <a:xfrm>
            <a:off x="6297573" y="5276832"/>
            <a:ext cx="1735435" cy="298037"/>
          </a:xfrm>
          <a:prstGeom prst="parallelogram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Parallelogram 77">
            <a:extLst>
              <a:ext uri="{FF2B5EF4-FFF2-40B4-BE49-F238E27FC236}">
                <a16:creationId xmlns:a16="http://schemas.microsoft.com/office/drawing/2014/main" id="{2D82A9EE-B85B-2923-072F-E3EA54292D00}"/>
              </a:ext>
            </a:extLst>
          </p:cNvPr>
          <p:cNvSpPr/>
          <p:nvPr/>
        </p:nvSpPr>
        <p:spPr>
          <a:xfrm>
            <a:off x="6339537" y="6174702"/>
            <a:ext cx="1735435" cy="298037"/>
          </a:xfrm>
          <a:prstGeom prst="parallelogram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280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5" grpId="0" animBg="1"/>
      <p:bldP spid="56" grpId="0"/>
      <p:bldP spid="57" grpId="0"/>
      <p:bldP spid="64" grpId="0"/>
      <p:bldP spid="66" grpId="0"/>
      <p:bldP spid="69" grpId="0"/>
      <p:bldP spid="70" grpId="0"/>
      <p:bldP spid="73" grpId="0"/>
      <p:bldP spid="76" grpId="0"/>
      <p:bldP spid="77" grpId="0" animBg="1"/>
      <p:bldP spid="7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D8328-C19D-D3B9-FB92-6EDF04FE4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https://wordwall.net/th/resource/28766613/hatten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0E86D-86D8-B2A2-A482-C12850A6D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9640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100</Words>
  <Application>Microsoft Office PowerPoint</Application>
  <PresentationFormat>แบบจอกว้าง</PresentationFormat>
  <Paragraphs>49</Paragraphs>
  <Slides>3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</vt:i4>
      </vt:variant>
    </vt:vector>
  </HeadingPairs>
  <TitlesOfParts>
    <vt:vector size="9" baseType="lpstr">
      <vt:lpstr>Arial</vt:lpstr>
      <vt:lpstr>Berlin Sans FB</vt:lpstr>
      <vt:lpstr>Calibri</vt:lpstr>
      <vt:lpstr>Calibri Light</vt:lpstr>
      <vt:lpstr>Dubai Light</vt:lpstr>
      <vt:lpstr>Office Theme</vt:lpstr>
      <vt:lpstr>งานนำเสนอ PowerPoint</vt:lpstr>
      <vt:lpstr>งานนำเสนอ PowerPoint</vt:lpstr>
      <vt:lpstr>https://wordwall.net/th/resource/28766613/hatten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พิสุทธา ใจธรรม</cp:lastModifiedBy>
  <cp:revision>6</cp:revision>
  <dcterms:created xsi:type="dcterms:W3CDTF">2022-05-14T15:26:01Z</dcterms:created>
  <dcterms:modified xsi:type="dcterms:W3CDTF">2024-01-29T10:39:10Z</dcterms:modified>
</cp:coreProperties>
</file>