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1" r:id="rId2"/>
    <p:sldId id="31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3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63897-40FD-4D40-B938-51AAAFDF8D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975ABF-7080-3968-C420-D9B30D65F5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E6F91-B97F-A543-F4EC-0DE4C0EB4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BBD68-B702-1CA6-ABCD-00EDDFE8F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591FB-CC84-1AA7-1D76-30318408B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2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698DB-5044-DB84-42CA-90957B78E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CF6A0-BC19-AD6A-51FC-06F03729D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7BA53-CC1C-A072-3E6D-5CFE03C14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88926-B6ED-8BD1-13CE-992C5BF5F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88F4D-3DE2-E0C9-2992-2723591A3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64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FA52-7325-BA3D-FFF3-B9EBE4DEF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DA3FF-753E-3EF1-5BAF-E90D04360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67EFF-45B7-88E4-1FC7-ED08FBED3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5C844-7880-16A4-3527-2D0C44578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521EF-D068-FBF0-4B8F-910F7E122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99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E8BAC-D94A-0C16-E423-7DE9F6031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69028-4715-7D23-40D5-0A71A12DD6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568A3-7E96-C704-D92A-0F66A95CC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C9464-22E9-95AB-C7A0-CFDA6CCDC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42CB35-F702-5764-2AB0-CFBC794B0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D0AE8C-5B5A-9AD6-3238-5581F1441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55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533AD-97FC-90EB-6A88-6347992D9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CEA5A8-6105-F249-D80D-60FC88FF9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AA0B8-0657-E154-5B52-8B658E9BD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DB116B-3B19-AC31-9106-4774C44020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5FF2AB-1891-4F6B-5BEC-461EB1DA0F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6B0B8C-B7B5-78E1-A56D-8D443CDB7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EB2438-AEC9-537B-C698-2D18EDBD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691BF3-4756-D8D5-01E5-C68C41DF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70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FD4BB-F6E3-B651-9ED9-F1F424DF3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10C1C3-EAEA-6897-E98C-2FBE53B5F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98750D-C99B-1428-AA6A-F67F24603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FCF202-0B6B-89A2-E0D8-F146584BD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10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596DDD-61ED-CE1F-1FD2-6942FCFED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836539-B91C-64B0-E787-19DDB1668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ABF41-E7CE-35FC-AEAB-7F17DB2CB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9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19D6B-2310-5A1F-4676-B9725B543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9AAA2-7950-D85D-3052-78C7BFFE8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E61F6-166E-7CF7-90F9-1D8A0ADEC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968C1F-C56D-6A0D-60B8-6ECA89335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901B48-ECE5-980D-3AA6-8515B290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507374-1C24-824A-FAD9-DD031C7BE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484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35E41-A983-EF93-2FBE-4E2B79B8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A9D005-C2AD-AB7C-6B0D-9CBF6DC1BF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06FC4-B81C-5D0B-CD6C-1A0172DB7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9A99C1-F1FA-C781-81BA-A604B4CA8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BB36DA-93B4-3625-23B4-872D2D964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112117-4CAC-785A-880A-520109614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32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F0E38-5528-0A59-8C00-768287995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B5D1D0-F5A7-3D25-463D-8240A5223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7F436-80F1-A298-4276-50D819737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72748-B883-EF30-5030-0D946644B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8AFD-9678-BEEE-B3E9-F7510F23B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42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DA912E-EFBD-DDE9-55C2-CCFAA35C44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30877D-5187-BD5D-10AB-554D347E9D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DB732-7187-85C5-282C-E7994F35E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C5C3C-865D-9CCF-8F09-AD83A0351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79AF3-834C-D3C6-3F38-BB6680AE3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3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63E68D-4C34-6A6F-F718-D35C09124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198DE4-D911-22D9-7DEB-CB5ED34B8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8EC9B-5EC3-2198-C738-0D580746E8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E97B8-6F33-66AD-211C-72D23FFC62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C37F5-758C-8F3A-CFD8-13829199C0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9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FFF89-156F-203B-EFEE-E37E23758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3C858-F089-4244-7B32-E0AD5DB03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06D057-B88B-08FA-6288-A2E6116C9DEA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92CCA4-A761-D938-2C1D-51EEF1A2AA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698" t="24652" r="14360" b="53954"/>
          <a:stretch/>
        </p:blipFill>
        <p:spPr>
          <a:xfrm>
            <a:off x="140910" y="42918"/>
            <a:ext cx="7548184" cy="13268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E32A79-E3A1-79CF-30E4-61F14CD8B8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564" t="26391" r="18895" b="13798"/>
          <a:stretch/>
        </p:blipFill>
        <p:spPr>
          <a:xfrm>
            <a:off x="140910" y="1308863"/>
            <a:ext cx="10706986" cy="543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073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FFF89-156F-203B-EFEE-E37E23758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3C858-F089-4244-7B32-E0AD5DB03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06D057-B88B-08FA-6288-A2E6116C9DEA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E32A79-E3A1-79CF-30E4-61F14CD8B8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564" t="26391" r="18895" b="13798"/>
          <a:stretch/>
        </p:blipFill>
        <p:spPr>
          <a:xfrm>
            <a:off x="160421" y="91440"/>
            <a:ext cx="8878945" cy="45059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7ADCBE-8ACE-62B7-C38B-8E6F60F2E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534" t="32713" r="21425" b="22514"/>
          <a:stretch/>
        </p:blipFill>
        <p:spPr>
          <a:xfrm>
            <a:off x="2339162" y="3429000"/>
            <a:ext cx="9741328" cy="331349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DB96650-2D4B-35AA-024E-D16DE222F4D2}"/>
              </a:ext>
            </a:extLst>
          </p:cNvPr>
          <p:cNvGrpSpPr/>
          <p:nvPr/>
        </p:nvGrpSpPr>
        <p:grpSpPr>
          <a:xfrm>
            <a:off x="10620875" y="4296178"/>
            <a:ext cx="320027" cy="212028"/>
            <a:chOff x="2569945" y="5739864"/>
            <a:chExt cx="394636" cy="23421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1D5E328-AEE8-7D6B-A73B-A6973FFEA2F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69945" y="5775158"/>
              <a:ext cx="394636" cy="1636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EF75F6B-1C50-FF0A-F85C-7718EEE733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9945" y="5739864"/>
              <a:ext cx="319238" cy="23421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B04A4D0-66C4-91DE-DCCB-C0570FBB4CB0}"/>
              </a:ext>
            </a:extLst>
          </p:cNvPr>
          <p:cNvGrpSpPr/>
          <p:nvPr/>
        </p:nvGrpSpPr>
        <p:grpSpPr>
          <a:xfrm>
            <a:off x="10620874" y="4672927"/>
            <a:ext cx="320027" cy="212028"/>
            <a:chOff x="2569945" y="5739864"/>
            <a:chExt cx="394636" cy="23421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FC089C1-D4F9-9101-07A2-1BBB4CF1ECB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69945" y="5775158"/>
              <a:ext cx="394636" cy="1636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78D1886-3E7B-591F-F29B-E4B176C859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9945" y="5739864"/>
              <a:ext cx="319238" cy="23421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6A6C4F5-29BF-D983-932C-D583C73C9218}"/>
              </a:ext>
            </a:extLst>
          </p:cNvPr>
          <p:cNvGrpSpPr/>
          <p:nvPr/>
        </p:nvGrpSpPr>
        <p:grpSpPr>
          <a:xfrm>
            <a:off x="11524245" y="5085803"/>
            <a:ext cx="320027" cy="212028"/>
            <a:chOff x="2569945" y="5739864"/>
            <a:chExt cx="394636" cy="234215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5D203F1-B862-26E8-1A21-3EB0D39CC5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69945" y="5775158"/>
              <a:ext cx="394636" cy="1636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4BC5056-E305-AF41-5323-98B3E7A638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9945" y="5739864"/>
              <a:ext cx="319238" cy="23421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8A5F50F-C94A-9963-A00E-366FB8E40E2C}"/>
              </a:ext>
            </a:extLst>
          </p:cNvPr>
          <p:cNvGrpSpPr/>
          <p:nvPr/>
        </p:nvGrpSpPr>
        <p:grpSpPr>
          <a:xfrm>
            <a:off x="11532676" y="5479936"/>
            <a:ext cx="320027" cy="212028"/>
            <a:chOff x="2569945" y="5739864"/>
            <a:chExt cx="394636" cy="234215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4BA6366-8230-108E-B6E6-9B20408BB5D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69945" y="5775158"/>
              <a:ext cx="394636" cy="1636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89E3E73-0042-6BCF-CD99-B819AA418A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9945" y="5739864"/>
              <a:ext cx="319238" cy="23421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B258E33-E0AA-A394-F333-EE0BCB7B4D43}"/>
              </a:ext>
            </a:extLst>
          </p:cNvPr>
          <p:cNvGrpSpPr/>
          <p:nvPr/>
        </p:nvGrpSpPr>
        <p:grpSpPr>
          <a:xfrm>
            <a:off x="10620874" y="5867605"/>
            <a:ext cx="320027" cy="212028"/>
            <a:chOff x="2569945" y="5739864"/>
            <a:chExt cx="394636" cy="234215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BDAAF26-BD87-B027-8D80-D12F486D28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69945" y="5775158"/>
              <a:ext cx="394636" cy="1636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3378852-6CA0-E757-EAAE-87FA82293C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9945" y="5739864"/>
              <a:ext cx="319238" cy="23421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D50C135-2F39-ED08-215F-424C16918147}"/>
              </a:ext>
            </a:extLst>
          </p:cNvPr>
          <p:cNvGrpSpPr/>
          <p:nvPr/>
        </p:nvGrpSpPr>
        <p:grpSpPr>
          <a:xfrm>
            <a:off x="10624778" y="6235670"/>
            <a:ext cx="320027" cy="212028"/>
            <a:chOff x="2569945" y="5739864"/>
            <a:chExt cx="394636" cy="234215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41851AE-868C-F351-8592-C4A89358987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69945" y="5775158"/>
              <a:ext cx="394636" cy="1636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A533778-86DD-4000-AE03-6AA71CFB97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9945" y="5739864"/>
              <a:ext cx="319238" cy="23421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4854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0</Words>
  <Application>Microsoft Office PowerPoint</Application>
  <PresentationFormat>แบบจอกว้าง</PresentationFormat>
  <Paragraphs>0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6</cp:revision>
  <dcterms:created xsi:type="dcterms:W3CDTF">2022-05-14T15:26:01Z</dcterms:created>
  <dcterms:modified xsi:type="dcterms:W3CDTF">2024-01-29T10:41:28Z</dcterms:modified>
</cp:coreProperties>
</file>