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57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62" r:id="rId17"/>
    <p:sldId id="275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6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4" autoAdjust="0"/>
    <p:restoredTop sz="85021" autoAdjust="0"/>
  </p:normalViewPr>
  <p:slideViewPr>
    <p:cSldViewPr snapToGrid="0">
      <p:cViewPr varScale="1">
        <p:scale>
          <a:sx n="55" d="100"/>
          <a:sy n="55" d="100"/>
        </p:scale>
        <p:origin x="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DE47D-A73F-4681-9312-3F41F53E2DBD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C1AF0-7E24-4001-8EC1-CA7AB94E0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48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69D80-0CB4-1509-7059-A3AE29036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001AD-9C41-EF0F-AC05-DC957DEC6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FA183-57BD-3F4E-65AA-16014142A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BF259-0C41-3227-219A-C25D06421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99F0C-E760-D1D8-1CF4-A68D26EC9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5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C913F-F124-2DBD-0282-21C21CBFF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0B1CC-75C1-DD5F-095A-E01ED4AC8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0222B-1C94-CAF0-53F4-23521518F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4C5F9-3E81-ADA8-28F0-92DB4260A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4DE06-3DD0-1EAB-33FA-C8151E167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3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DE2E7-6FA3-7557-CBD4-28AA4038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1D315-88DB-AB85-7092-2BF9B99EE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1B949-A5F8-D5E6-9B67-B79BA5111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C03F7-8776-3425-87E5-57B62E42E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077B6-9926-2124-7154-6C73B660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3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5F4B-AD05-851C-0143-F8CB1F05C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11182-BCC4-C4BD-4015-FDAC909B3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941872-6D22-B608-8E4E-2CABAA29D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FF75C-F69C-5C99-A3BF-934595B1E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1D391-BEF9-850A-3C41-2886139F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15437-33F8-734D-D3CD-0FFA9D22E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40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752FF-D37B-EDD3-1052-22D41EE9F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C6482-6FB6-39A9-EC3F-97652B30A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4FBFCE-5A53-DA01-1F21-7C9A0FB2B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B54A9-C7EB-6F88-AADE-08C6CB273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8695D6-336A-E0BB-06A7-47957D8204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058CD-3A3D-0F2D-36C5-88AD8F980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9C5693-064E-FAA9-125E-1A35ADAE6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C27AE2-C6AF-D94F-9B14-7141DBB1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9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337BC-30A2-AA90-642D-AA5D985C0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5512DB-BD4C-B8C9-D8FD-E0062C2FA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02DA7-C5EB-9922-9EA8-B4CFF6E23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0B4FB-1BEB-EDD3-0AB7-392B79D7C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0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7A80F6-2247-1938-E30B-2FF8AE56A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344785-C77B-940E-3F7B-68F1B3BA7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48E76-D863-3A6A-1033-7B1F29233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96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FC3B2-C539-3D24-70E2-4A5052659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AE9C9-2F9A-BF60-B1E3-803ADDEE4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7D575-85BE-6C22-102C-A020D1D2C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F5699-25E5-B6F4-2E13-BD2D82AE6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3021F-2996-CC84-2116-8033BF6D8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C6A056-B3BE-34E0-4DE9-009D4727B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4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8B39-9DFF-DB1D-9B79-A94E0FACD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E77B4C-B0D6-D276-0B5A-3FFA6A0C3A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D2732-5172-65FD-D3E3-095832732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47E8F-E0E8-AB79-171E-232B3F22E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5D363-85AB-8FEE-112D-95A71DE43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A2E4E-3513-3EA6-0387-B2EFE33A8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5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D179C-3697-8F43-E8EB-4B6EEAB9B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6C10E-B835-4DE6-16AD-CB839C856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EA214-5DBC-EF4B-5DA1-E610E7C2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ACE01-BD48-8E55-37A9-352DE4435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B67C7-BAB2-78B5-107F-5FF5341F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9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9A7EB5-86BE-2A7F-BEA9-48450248A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820B8D-971B-7AA9-8487-9146B8290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ABA5B-23C6-DE66-3609-451E1380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537B5-B376-2CE7-A7C7-C74397906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B6267-41E3-DA2D-31AA-19F6D78F9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4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4AC7A0-2442-4F77-1CAD-227135944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89703-8E61-DE92-BB70-F6E03B064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7A7B7-B393-C4B5-CD09-2777DD356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41B66-DA2F-4851-AC36-F3EDEF117CB5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73FD5-BD68-36BA-BC9F-B1EEF1DC2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86243-1736-1E86-A65A-05AC3072C9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06216-73A9-467B-A9A5-0C8088AC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1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5.png"/><Relationship Id="rId1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26907211/heimat-und-sachunterricht/welcher-monat-geh%c3%b6rt-zu-welch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ABFFC-856F-5F94-E4FC-5EF3F30051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BD1973-5130-731B-4F70-146239C5C4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812A4-E410-517A-7BE4-2B6F73DEF912}"/>
              </a:ext>
            </a:extLst>
          </p:cNvPr>
          <p:cNvSpPr/>
          <p:nvPr/>
        </p:nvSpPr>
        <p:spPr>
          <a:xfrm>
            <a:off x="279133" y="192505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11B9CA-0A34-32A3-1F27-FA10F4CB5D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7710" t="29473" r="28948" b="12842"/>
          <a:stretch/>
        </p:blipFill>
        <p:spPr>
          <a:xfrm>
            <a:off x="885522" y="739766"/>
            <a:ext cx="6035041" cy="4518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CC8836-193F-D8C8-04A4-6C6FA8F4AAC9}"/>
              </a:ext>
            </a:extLst>
          </p:cNvPr>
          <p:cNvSpPr txBox="1"/>
          <p:nvPr/>
        </p:nvSpPr>
        <p:spPr>
          <a:xfrm>
            <a:off x="7308614" y="1971820"/>
            <a:ext cx="42362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12.1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FC1C69-6F4D-250F-8DF5-6BAFF1E148E3}"/>
              </a:ext>
            </a:extLst>
          </p:cNvPr>
          <p:cNvSpPr txBox="1"/>
          <p:nvPr/>
        </p:nvSpPr>
        <p:spPr>
          <a:xfrm>
            <a:off x="7515126" y="2832597"/>
            <a:ext cx="37839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Feste </a:t>
            </a:r>
            <a:r>
              <a:rPr lang="en-US" sz="440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und Events</a:t>
            </a:r>
            <a:endParaRPr lang="en-US" sz="4400" dirty="0">
              <a:solidFill>
                <a:srgbClr val="0070C0"/>
              </a:solidFill>
              <a:latin typeface="Franklin Gothic Demi Cond" panose="020B0706030402020204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47178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ABFFC-856F-5F94-E4FC-5EF3F30051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BD1973-5130-731B-4F70-146239C5C4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812A4-E410-517A-7BE4-2B6F73DEF912}"/>
              </a:ext>
            </a:extLst>
          </p:cNvPr>
          <p:cNvSpPr/>
          <p:nvPr/>
        </p:nvSpPr>
        <p:spPr>
          <a:xfrm>
            <a:off x="279133" y="192505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CC8836-193F-D8C8-04A4-6C6FA8F4AAC9}"/>
              </a:ext>
            </a:extLst>
          </p:cNvPr>
          <p:cNvSpPr txBox="1"/>
          <p:nvPr/>
        </p:nvSpPr>
        <p:spPr>
          <a:xfrm>
            <a:off x="442360" y="5583973"/>
            <a:ext cx="61338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Sehen</a:t>
            </a:r>
            <a:r>
              <a:rPr lang="en-US" sz="54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Sie das </a:t>
            </a:r>
            <a:r>
              <a:rPr lang="en-US" sz="54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Foto</a:t>
            </a:r>
            <a:r>
              <a:rPr lang="en-US" sz="54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an.</a:t>
            </a:r>
            <a:endParaRPr lang="th-TH" sz="4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FC1C69-6F4D-250F-8DF5-6BAFF1E148E3}"/>
              </a:ext>
            </a:extLst>
          </p:cNvPr>
          <p:cNvSpPr txBox="1"/>
          <p:nvPr/>
        </p:nvSpPr>
        <p:spPr>
          <a:xfrm>
            <a:off x="8020283" y="137851"/>
            <a:ext cx="38541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Wo </a:t>
            </a:r>
            <a:r>
              <a:rPr lang="en-US" sz="6600" dirty="0" err="1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66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 das?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3533B7-9624-1CFB-9BB8-AF64613632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7710" t="29473" r="28948" b="12842"/>
          <a:stretch/>
        </p:blipFill>
        <p:spPr>
          <a:xfrm>
            <a:off x="655851" y="688072"/>
            <a:ext cx="5756533" cy="4309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2A249D-A6A9-BD71-C492-ED78F6CFC65F}"/>
              </a:ext>
            </a:extLst>
          </p:cNvPr>
          <p:cNvSpPr txBox="1"/>
          <p:nvPr/>
        </p:nvSpPr>
        <p:spPr>
          <a:xfrm>
            <a:off x="6576219" y="1072816"/>
            <a:ext cx="54433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Was </a:t>
            </a:r>
            <a:r>
              <a:rPr lang="en-US" sz="4000" dirty="0" err="1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0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denn</a:t>
            </a:r>
            <a:r>
              <a:rPr lang="en-US" sz="40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hier</a:t>
            </a:r>
            <a:r>
              <a:rPr lang="en-US" sz="40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passiert</a:t>
            </a:r>
            <a:r>
              <a:rPr lang="en-US" sz="40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?</a:t>
            </a:r>
          </a:p>
        </p:txBody>
      </p:sp>
      <p:pic>
        <p:nvPicPr>
          <p:cNvPr id="5" name="9104438F">
            <a:hlinkClick r:id="" action="ppaction://media"/>
            <a:extLst>
              <a:ext uri="{FF2B5EF4-FFF2-40B4-BE49-F238E27FC236}">
                <a16:creationId xmlns:a16="http://schemas.microsoft.com/office/drawing/2014/main" id="{6BD879F6-9CDB-58B9-46E6-BD977CBF82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993" y="4100852"/>
            <a:ext cx="896754" cy="8967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2D1A7FA-C275-D8D1-6A7D-FBB22A2E46E8}"/>
              </a:ext>
            </a:extLst>
          </p:cNvPr>
          <p:cNvSpPr txBox="1"/>
          <p:nvPr/>
        </p:nvSpPr>
        <p:spPr>
          <a:xfrm>
            <a:off x="9410849" y="2033411"/>
            <a:ext cx="2772555" cy="707886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  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Geburtstag</a:t>
            </a:r>
            <a:endParaRPr lang="en-US" sz="40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pic>
        <p:nvPicPr>
          <p:cNvPr id="1026" name="Picture 2" descr="รูปHappy Birthday PNG, ภาพHappy BirthdayPSD, ดาวน์โหลดฟรี | Pngtree">
            <a:extLst>
              <a:ext uri="{FF2B5EF4-FFF2-40B4-BE49-F238E27FC236}">
                <a16:creationId xmlns:a16="http://schemas.microsoft.com/office/drawing/2014/main" id="{ED604F94-5893-1509-373F-EABC1183B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2500" y1="24444" x2="41667" y2="39722"/>
                        <a14:foregroundMark x1="41944" y1="17778" x2="41944" y2="17778"/>
                        <a14:foregroundMark x1="41944" y1="21389" x2="41944" y2="21389"/>
                        <a14:foregroundMark x1="88611" y1="52222" x2="90000" y2="56944"/>
                        <a14:foregroundMark x1="17500" y1="60556" x2="17500" y2="62500"/>
                        <a14:foregroundMark x1="21667" y1="75833" x2="22778" y2="75833"/>
                        <a14:foregroundMark x1="26111" y1="76944" x2="28056" y2="76111"/>
                        <a14:foregroundMark x1="66944" y1="75556" x2="68056" y2="77222"/>
                        <a14:foregroundMark x1="62778" y1="76111" x2="60833" y2="75556"/>
                        <a14:foregroundMark x1="54444" y1="78333" x2="54444" y2="77222"/>
                        <a14:foregroundMark x1="49444" y1="76667" x2="50833" y2="75000"/>
                        <a14:foregroundMark x1="46111" y1="75000" x2="48333" y2="80278"/>
                        <a14:foregroundMark x1="41944" y1="80278" x2="42222" y2="78611"/>
                        <a14:foregroundMark x1="15278" y1="62778" x2="15278" y2="62778"/>
                        <a14:foregroundMark x1="15278" y1="62778" x2="15278" y2="62778"/>
                        <a14:foregroundMark x1="14167" y1="61944" x2="14167" y2="61944"/>
                        <a14:foregroundMark x1="14167" y1="61944" x2="14167" y2="61944"/>
                        <a14:foregroundMark x1="14167" y1="61944" x2="14167" y2="61944"/>
                        <a14:foregroundMark x1="68889" y1="69444" x2="69722" y2="69444"/>
                        <a14:foregroundMark x1="61667" y1="74444" x2="66111" y2="70278"/>
                        <a14:foregroundMark x1="17778" y1="64444" x2="26944" y2="71667"/>
                        <a14:foregroundMark x1="21667" y1="68056" x2="31111" y2="72222"/>
                        <a14:foregroundMark x1="10556" y1="63056" x2="10556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130" y="1350935"/>
            <a:ext cx="2222129" cy="19438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67020E-FDD7-361D-819F-467B2B07EC88}"/>
              </a:ext>
            </a:extLst>
          </p:cNvPr>
          <p:cNvSpPr txBox="1"/>
          <p:nvPr/>
        </p:nvSpPr>
        <p:spPr>
          <a:xfrm>
            <a:off x="7154686" y="3109469"/>
            <a:ext cx="2387833" cy="707886"/>
          </a:xfrm>
          <a:prstGeom prst="rect">
            <a:avLst/>
          </a:prstGeom>
          <a:solidFill>
            <a:srgbClr val="FD6FA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Hochzeit</a:t>
            </a:r>
            <a:endParaRPr lang="en-US" sz="40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pic>
        <p:nvPicPr>
          <p:cNvPr id="1028" name="Picture 4" descr="งานแต่งงาน ดาวน์โหลดรูปภาพ (รหัส) 401205159_ขนาด 2.1 MB_รูปแบบรูปภาพ PSD  _th.lovepik.com">
            <a:extLst>
              <a:ext uri="{FF2B5EF4-FFF2-40B4-BE49-F238E27FC236}">
                <a16:creationId xmlns:a16="http://schemas.microsoft.com/office/drawing/2014/main" id="{29157FC5-66CC-D7F6-C5C6-A699D2CD3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9333" l="10000" r="90000">
                        <a14:foregroundMark x1="31250" y1="47833" x2="35500" y2="61917"/>
                        <a14:foregroundMark x1="38583" y1="46917" x2="36417" y2="55417"/>
                        <a14:foregroundMark x1="36417" y1="55417" x2="32583" y2="41500"/>
                        <a14:foregroundMark x1="32583" y1="41500" x2="39333" y2="45500"/>
                        <a14:foregroundMark x1="39333" y1="45500" x2="39417" y2="45500"/>
                        <a14:foregroundMark x1="30333" y1="44250" x2="33667" y2="49833"/>
                        <a14:foregroundMark x1="39833" y1="71167" x2="41000" y2="78333"/>
                        <a14:foregroundMark x1="40167" y1="95750" x2="30583" y2="89833"/>
                        <a14:foregroundMark x1="30583" y1="89833" x2="28583" y2="96583"/>
                        <a14:foregroundMark x1="62583" y1="63000" x2="68083" y2="98583"/>
                        <a14:foregroundMark x1="68083" y1="98583" x2="74417" y2="95500"/>
                        <a14:foregroundMark x1="74417" y1="95500" x2="68583" y2="65500"/>
                        <a14:foregroundMark x1="68583" y1="65500" x2="62333" y2="65250"/>
                        <a14:foregroundMark x1="58333" y1="61083" x2="66917" y2="59000"/>
                        <a14:foregroundMark x1="66917" y1="59000" x2="73167" y2="69667"/>
                        <a14:foregroundMark x1="73167" y1="69667" x2="73333" y2="81750"/>
                        <a14:foregroundMark x1="73333" y1="81750" x2="77250" y2="91833"/>
                        <a14:foregroundMark x1="77250" y1="91833" x2="63583" y2="96750"/>
                        <a14:foregroundMark x1="63583" y1="96750" x2="62083" y2="68917"/>
                        <a14:foregroundMark x1="62083" y1="68917" x2="58333" y2="60333"/>
                        <a14:foregroundMark x1="60583" y1="82417" x2="53083" y2="96667"/>
                        <a14:foregroundMark x1="53083" y1="96667" x2="64083" y2="91417"/>
                        <a14:foregroundMark x1="64083" y1="91417" x2="59667" y2="83417"/>
                        <a14:foregroundMark x1="59667" y1="83417" x2="59333" y2="83083"/>
                        <a14:foregroundMark x1="25417" y1="99333" x2="31417" y2="9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008" y="2358012"/>
            <a:ext cx="1538615" cy="15386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CFEE6E-2959-E1BF-4C6A-63E14FDCEDEC}"/>
              </a:ext>
            </a:extLst>
          </p:cNvPr>
          <p:cNvSpPr txBox="1"/>
          <p:nvPr/>
        </p:nvSpPr>
        <p:spPr>
          <a:xfrm>
            <a:off x="9762646" y="4210602"/>
            <a:ext cx="2465580" cy="73093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 Silvester</a:t>
            </a:r>
          </a:p>
        </p:txBody>
      </p:sp>
      <p:pic>
        <p:nvPicPr>
          <p:cNvPr id="1030" name="Picture 6" descr="35 Silvester-Ideen | silvester, feuerwerk bilder, weihnachtsuhr">
            <a:extLst>
              <a:ext uri="{FF2B5EF4-FFF2-40B4-BE49-F238E27FC236}">
                <a16:creationId xmlns:a16="http://schemas.microsoft.com/office/drawing/2014/main" id="{D08CB987-1DDC-AE2D-8730-330C656C3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430" y="3903181"/>
            <a:ext cx="1338128" cy="140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3d Illustration Of Calendar With 31 December Page Open Stock Photo, Picture  And Royalty Free Image. Image 11788003.">
            <a:extLst>
              <a:ext uri="{FF2B5EF4-FFF2-40B4-BE49-F238E27FC236}">
                <a16:creationId xmlns:a16="http://schemas.microsoft.com/office/drawing/2014/main" id="{8CB47C3D-3ABF-5F4E-AFE7-094A1C184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000" b="90000" l="9976" r="89944">
                        <a14:foregroundMark x1="28412" y1="34923" x2="28013" y2="51000"/>
                        <a14:foregroundMark x1="28013" y1="51000" x2="35355" y2="64615"/>
                        <a14:foregroundMark x1="35355" y1="64615" x2="41660" y2="51615"/>
                        <a14:foregroundMark x1="41660" y1="51615" x2="26337" y2="37462"/>
                        <a14:foregroundMark x1="40623" y1="7000" x2="42219" y2="22308"/>
                        <a14:foregroundMark x1="42219" y1="22308" x2="42219" y2="22308"/>
                        <a14:foregroundMark x1="66879" y1="9385" x2="70072" y2="20769"/>
                        <a14:foregroundMark x1="70072" y1="20769" x2="67678" y2="26692"/>
                        <a14:foregroundMark x1="56824" y1="73692" x2="43176" y2="71385"/>
                        <a14:foregroundMark x1="43176" y1="71385" x2="30806" y2="61538"/>
                        <a14:foregroundMark x1="30806" y1="61538" x2="30886" y2="61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958" y="4108364"/>
            <a:ext cx="1054444" cy="109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79B3F4-91AF-B4D4-94AF-816C3EB21261}"/>
              </a:ext>
            </a:extLst>
          </p:cNvPr>
          <p:cNvSpPr txBox="1"/>
          <p:nvPr/>
        </p:nvSpPr>
        <p:spPr>
          <a:xfrm>
            <a:off x="7909475" y="5464075"/>
            <a:ext cx="2239301" cy="707886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Karneval</a:t>
            </a:r>
          </a:p>
        </p:txBody>
      </p:sp>
      <p:pic>
        <p:nvPicPr>
          <p:cNvPr id="1036" name="Picture 12" descr="สวนสนุกใน Brazil Kgm, หน้ากาก, สวนสนุก png - png สวนสนุกใน Brazil Kgm,  หน้ากาก, สวนสนุก icon vector">
            <a:extLst>
              <a:ext uri="{FF2B5EF4-FFF2-40B4-BE49-F238E27FC236}">
                <a16:creationId xmlns:a16="http://schemas.microsoft.com/office/drawing/2014/main" id="{543E5FE7-3602-C45B-AF9D-08D3E35BE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500" b="90000" l="8333" r="93111">
                        <a14:foregroundMark x1="21778" y1="10500" x2="27000" y2="10667"/>
                        <a14:foregroundMark x1="90222" y1="38000" x2="89778" y2="42333"/>
                        <a14:foregroundMark x1="93444" y1="40333" x2="88000" y2="37333"/>
                        <a14:foregroundMark x1="20000" y1="9167" x2="26111" y2="10667"/>
                        <a14:foregroundMark x1="25222" y1="8500" x2="27111" y2="12833"/>
                        <a14:foregroundMark x1="8333" y1="45167" x2="16556" y2="4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531" y="5113389"/>
            <a:ext cx="1907022" cy="12713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17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303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  <p:bldP spid="8" grpId="0"/>
      <p:bldP spid="10" grpId="0"/>
      <p:bldP spid="11" grpId="0" animBg="1"/>
      <p:bldP spid="13" grpId="0" animBg="1"/>
      <p:bldP spid="15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9089D-4C4C-73F4-C792-63CA3135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4C8F0D-D25E-A320-9804-92CBDDEC4113}"/>
              </a:ext>
            </a:extLst>
          </p:cNvPr>
          <p:cNvSpPr/>
          <p:nvPr/>
        </p:nvSpPr>
        <p:spPr>
          <a:xfrm>
            <a:off x="279133" y="192505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3FA296E-53FB-1EFC-75C7-D4078FB41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957" y="66298"/>
            <a:ext cx="3829652" cy="1634976"/>
          </a:xfrm>
          <a:prstGeom prst="rect">
            <a:avLst/>
          </a:prstGeom>
          <a:solidFill>
            <a:srgbClr val="FFFFFF"/>
          </a:solidFill>
          <a:ln w="225425" cmpd="thickThin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Letzter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Tag des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Jahres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 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oder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31.Dezember</a:t>
            </a: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913F589-78EA-11B3-1C46-4FE6402F1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957" y="5388995"/>
            <a:ext cx="2868328" cy="1397894"/>
          </a:xfrm>
          <a:prstGeom prst="rect">
            <a:avLst/>
          </a:prstGeom>
          <a:solidFill>
            <a:srgbClr val="FFFFFF"/>
          </a:solidFill>
          <a:ln w="225425" cmpd="thickThin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Datum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oder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Tag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der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Geburt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C1EE3A81-8366-D837-8B03-1B29D5E89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663" y="0"/>
            <a:ext cx="4610337" cy="3740342"/>
          </a:xfr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5D92E222-DD31-645D-DA93-7F26150BA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7941" y="5081763"/>
            <a:ext cx="5090561" cy="1705126"/>
          </a:xfrm>
          <a:prstGeom prst="rect">
            <a:avLst/>
          </a:prstGeom>
          <a:solidFill>
            <a:srgbClr val="FFFFFF"/>
          </a:solidFill>
          <a:ln w="225425" cmpd="thickThin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Die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Zeremonie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und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Feier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der Liebe. Ein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Liebespaar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heiratet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und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bleibt</a:t>
            </a:r>
            <a:r>
              <a:rPr lang="en-US" altLang="en-US" sz="2800" dirty="0"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 </a:t>
            </a:r>
            <a:r>
              <a:rPr lang="en-US" altLang="en-US" sz="2800" dirty="0" err="1"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zusammen</a:t>
            </a:r>
            <a:r>
              <a:rPr lang="en-US" altLang="en-US" sz="2800" dirty="0"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404857-6CAD-4469-EA5B-534081C5EDEE}"/>
              </a:ext>
            </a:extLst>
          </p:cNvPr>
          <p:cNvSpPr txBox="1"/>
          <p:nvPr/>
        </p:nvSpPr>
        <p:spPr>
          <a:xfrm>
            <a:off x="3323445" y="2924881"/>
            <a:ext cx="2772555" cy="707886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  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Geburtstag</a:t>
            </a:r>
            <a:endParaRPr lang="en-US" sz="40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pic>
        <p:nvPicPr>
          <p:cNvPr id="18" name="Picture 2" descr="รูปHappy Birthday PNG, ภาพHappy BirthdayPSD, ดาวน์โหลดฟรี | Pngtree">
            <a:extLst>
              <a:ext uri="{FF2B5EF4-FFF2-40B4-BE49-F238E27FC236}">
                <a16:creationId xmlns:a16="http://schemas.microsoft.com/office/drawing/2014/main" id="{9A84F00F-FC96-84C9-D150-0F7A3E632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500" y1="24444" x2="41667" y2="39722"/>
                        <a14:foregroundMark x1="41944" y1="17778" x2="41944" y2="17778"/>
                        <a14:foregroundMark x1="41944" y1="21389" x2="41944" y2="21389"/>
                        <a14:foregroundMark x1="88611" y1="52222" x2="90000" y2="56944"/>
                        <a14:foregroundMark x1="17500" y1="60556" x2="17500" y2="62500"/>
                        <a14:foregroundMark x1="21667" y1="75833" x2="22778" y2="75833"/>
                        <a14:foregroundMark x1="26111" y1="76944" x2="28056" y2="76111"/>
                        <a14:foregroundMark x1="66944" y1="75556" x2="68056" y2="77222"/>
                        <a14:foregroundMark x1="62778" y1="76111" x2="60833" y2="75556"/>
                        <a14:foregroundMark x1="54444" y1="78333" x2="54444" y2="77222"/>
                        <a14:foregroundMark x1="49444" y1="76667" x2="50833" y2="75000"/>
                        <a14:foregroundMark x1="46111" y1="75000" x2="48333" y2="80278"/>
                        <a14:foregroundMark x1="41944" y1="80278" x2="42222" y2="78611"/>
                        <a14:foregroundMark x1="15278" y1="62778" x2="15278" y2="62778"/>
                        <a14:foregroundMark x1="15278" y1="62778" x2="15278" y2="62778"/>
                        <a14:foregroundMark x1="14167" y1="61944" x2="14167" y2="61944"/>
                        <a14:foregroundMark x1="14167" y1="61944" x2="14167" y2="61944"/>
                        <a14:foregroundMark x1="14167" y1="61944" x2="14167" y2="61944"/>
                        <a14:foregroundMark x1="68889" y1="69444" x2="69722" y2="69444"/>
                        <a14:foregroundMark x1="61667" y1="74444" x2="66111" y2="70278"/>
                        <a14:foregroundMark x1="17778" y1="64444" x2="26944" y2="71667"/>
                        <a14:foregroundMark x1="21667" y1="68056" x2="31111" y2="72222"/>
                        <a14:foregroundMark x1="10556" y1="63056" x2="10556" y2="6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726" y="2242405"/>
            <a:ext cx="2222129" cy="19438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CBFF9C3-7F19-6765-4544-84FDEBC6A3E5}"/>
              </a:ext>
            </a:extLst>
          </p:cNvPr>
          <p:cNvSpPr txBox="1"/>
          <p:nvPr/>
        </p:nvSpPr>
        <p:spPr>
          <a:xfrm>
            <a:off x="5004265" y="1988669"/>
            <a:ext cx="2387833" cy="707886"/>
          </a:xfrm>
          <a:prstGeom prst="rect">
            <a:avLst/>
          </a:prstGeom>
          <a:solidFill>
            <a:srgbClr val="FD6FA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Hochzeit</a:t>
            </a:r>
            <a:endParaRPr lang="en-US" sz="4000" dirty="0">
              <a:latin typeface="Franklin Gothic Demi Cond" panose="020B0706030402020204" pitchFamily="34" charset="0"/>
              <a:cs typeface="Aharoni" pitchFamily="2" charset="-79"/>
            </a:endParaRPr>
          </a:p>
        </p:txBody>
      </p:sp>
      <p:pic>
        <p:nvPicPr>
          <p:cNvPr id="20" name="Picture 4" descr="งานแต่งงาน ดาวน์โหลดรูปภาพ (รหัส) 401205159_ขนาด 2.1 MB_รูปแบบรูปภาพ PSD  _th.lovepik.com">
            <a:extLst>
              <a:ext uri="{FF2B5EF4-FFF2-40B4-BE49-F238E27FC236}">
                <a16:creationId xmlns:a16="http://schemas.microsoft.com/office/drawing/2014/main" id="{EADED145-6F51-393C-C4E4-A76F671E3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9333" l="10000" r="90000">
                        <a14:foregroundMark x1="31250" y1="47833" x2="35500" y2="61917"/>
                        <a14:foregroundMark x1="38583" y1="46917" x2="36417" y2="55417"/>
                        <a14:foregroundMark x1="36417" y1="55417" x2="32583" y2="41500"/>
                        <a14:foregroundMark x1="32583" y1="41500" x2="39333" y2="45500"/>
                        <a14:foregroundMark x1="39333" y1="45500" x2="39417" y2="45500"/>
                        <a14:foregroundMark x1="30333" y1="44250" x2="33667" y2="49833"/>
                        <a14:foregroundMark x1="39833" y1="71167" x2="41000" y2="78333"/>
                        <a14:foregroundMark x1="40167" y1="95750" x2="30583" y2="89833"/>
                        <a14:foregroundMark x1="30583" y1="89833" x2="28583" y2="96583"/>
                        <a14:foregroundMark x1="62583" y1="63000" x2="68083" y2="98583"/>
                        <a14:foregroundMark x1="68083" y1="98583" x2="74417" y2="95500"/>
                        <a14:foregroundMark x1="74417" y1="95500" x2="68583" y2="65500"/>
                        <a14:foregroundMark x1="68583" y1="65500" x2="62333" y2="65250"/>
                        <a14:foregroundMark x1="58333" y1="61083" x2="66917" y2="59000"/>
                        <a14:foregroundMark x1="66917" y1="59000" x2="73167" y2="69667"/>
                        <a14:foregroundMark x1="73167" y1="69667" x2="73333" y2="81750"/>
                        <a14:foregroundMark x1="73333" y1="81750" x2="77250" y2="91833"/>
                        <a14:foregroundMark x1="77250" y1="91833" x2="63583" y2="96750"/>
                        <a14:foregroundMark x1="63583" y1="96750" x2="62083" y2="68917"/>
                        <a14:foregroundMark x1="62083" y1="68917" x2="58333" y2="60333"/>
                        <a14:foregroundMark x1="60583" y1="82417" x2="53083" y2="96667"/>
                        <a14:foregroundMark x1="53083" y1="96667" x2="64083" y2="91417"/>
                        <a14:foregroundMark x1="64083" y1="91417" x2="59667" y2="83417"/>
                        <a14:foregroundMark x1="59667" y1="83417" x2="59333" y2="83083"/>
                        <a14:foregroundMark x1="25417" y1="99333" x2="31417" y2="9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587" y="1237212"/>
            <a:ext cx="1538615" cy="15386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836DFA3-66AA-C290-4D1F-583AC7D7CE43}"/>
              </a:ext>
            </a:extLst>
          </p:cNvPr>
          <p:cNvSpPr txBox="1"/>
          <p:nvPr/>
        </p:nvSpPr>
        <p:spPr>
          <a:xfrm>
            <a:off x="4428501" y="3825272"/>
            <a:ext cx="2465580" cy="73093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 Silvester</a:t>
            </a:r>
          </a:p>
        </p:txBody>
      </p:sp>
      <p:pic>
        <p:nvPicPr>
          <p:cNvPr id="22" name="Picture 6" descr="35 Silvester-Ideen | silvester, feuerwerk bilder, weihnachtsuhr">
            <a:extLst>
              <a:ext uri="{FF2B5EF4-FFF2-40B4-BE49-F238E27FC236}">
                <a16:creationId xmlns:a16="http://schemas.microsoft.com/office/drawing/2014/main" id="{C99BF04A-3636-B167-7033-4D06BCB7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285" y="3517851"/>
            <a:ext cx="1338128" cy="140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3d Illustration Of Calendar With 31 December Page Open Stock Photo, Picture  And Royalty Free Image. Image 11788003.">
            <a:extLst>
              <a:ext uri="{FF2B5EF4-FFF2-40B4-BE49-F238E27FC236}">
                <a16:creationId xmlns:a16="http://schemas.microsoft.com/office/drawing/2014/main" id="{C1720194-3C73-B0DC-5622-FFB4AEA62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000" b="90000" l="9976" r="89944">
                        <a14:foregroundMark x1="28412" y1="34923" x2="28013" y2="51000"/>
                        <a14:foregroundMark x1="28013" y1="51000" x2="35355" y2="64615"/>
                        <a14:foregroundMark x1="35355" y1="64615" x2="41660" y2="51615"/>
                        <a14:foregroundMark x1="41660" y1="51615" x2="26337" y2="37462"/>
                        <a14:foregroundMark x1="40623" y1="7000" x2="42219" y2="22308"/>
                        <a14:foregroundMark x1="42219" y1="22308" x2="42219" y2="22308"/>
                        <a14:foregroundMark x1="66879" y1="9385" x2="70072" y2="20769"/>
                        <a14:foregroundMark x1="70072" y1="20769" x2="67678" y2="26692"/>
                        <a14:foregroundMark x1="56824" y1="73692" x2="43176" y2="71385"/>
                        <a14:foregroundMark x1="43176" y1="71385" x2="30806" y2="61538"/>
                        <a14:foregroundMark x1="30806" y1="61538" x2="30886" y2="61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813" y="3723034"/>
            <a:ext cx="1054444" cy="109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F9A4E1D-1992-C9DE-3404-1FA526A67936}"/>
              </a:ext>
            </a:extLst>
          </p:cNvPr>
          <p:cNvSpPr txBox="1"/>
          <p:nvPr/>
        </p:nvSpPr>
        <p:spPr>
          <a:xfrm>
            <a:off x="4654780" y="2878065"/>
            <a:ext cx="2239301" cy="707886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Karneval</a:t>
            </a:r>
          </a:p>
        </p:txBody>
      </p:sp>
      <p:pic>
        <p:nvPicPr>
          <p:cNvPr id="25" name="Picture 12" descr="สวนสนุกใน Brazil Kgm, หน้ากาก, สวนสนุก png - png สวนสนุกใน Brazil Kgm,  หน้ากาก, สวนสนุก icon vector">
            <a:extLst>
              <a:ext uri="{FF2B5EF4-FFF2-40B4-BE49-F238E27FC236}">
                <a16:creationId xmlns:a16="http://schemas.microsoft.com/office/drawing/2014/main" id="{C930AFE5-0D65-95D3-C14F-11348E268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500" b="90000" l="8333" r="93111">
                        <a14:foregroundMark x1="21778" y1="10500" x2="27000" y2="10667"/>
                        <a14:foregroundMark x1="90222" y1="38000" x2="89778" y2="42333"/>
                        <a14:foregroundMark x1="93444" y1="40333" x2="88000" y2="37333"/>
                        <a14:foregroundMark x1="20000" y1="9167" x2="26111" y2="10667"/>
                        <a14:foregroundMark x1="25222" y1="8500" x2="27111" y2="12833"/>
                        <a14:foregroundMark x1="8333" y1="45167" x2="16556" y2="4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836" y="2527379"/>
            <a:ext cx="1907022" cy="12713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9104438F">
            <a:hlinkClick r:id="" action="ppaction://media"/>
            <a:extLst>
              <a:ext uri="{FF2B5EF4-FFF2-40B4-BE49-F238E27FC236}">
                <a16:creationId xmlns:a16="http://schemas.microsoft.com/office/drawing/2014/main" id="{1D933670-327C-8995-4A23-A31B66FA3A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97468" y="3084239"/>
            <a:ext cx="548528" cy="54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8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L -0.18229 0.2893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5" y="1446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 L -0.18229 0.2722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5" y="1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32643 0.3798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5" y="1898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32058 0.38102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9" y="1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23242 -0.3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28" y="-1500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6 L -0.23529 -0.31921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5972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11111E-6 L -0.23528 -0.31967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0.22734 -0.36157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67" y="-18079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0.07682 -0.27477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1" y="-1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4" dur="3030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24" grpId="0" animBg="1"/>
      <p:bldP spid="24" grpId="1" animBg="1"/>
      <p:bldP spid="24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56A05-D115-B1FB-7372-21C7CBB8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8869B-2230-8ADF-1454-872E0565B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EFE9F8-0273-83BE-7763-5DC469707D7D}"/>
              </a:ext>
            </a:extLst>
          </p:cNvPr>
          <p:cNvSpPr/>
          <p:nvPr/>
        </p:nvSpPr>
        <p:spPr>
          <a:xfrm>
            <a:off x="26790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E6D70E-351A-EEB0-E62B-A9AE0A4D34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8" t="37753" r="29657" b="54910"/>
          <a:stretch/>
        </p:blipFill>
        <p:spPr>
          <a:xfrm>
            <a:off x="385012" y="393055"/>
            <a:ext cx="11386686" cy="7331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8623C9-11DC-6E88-3F98-1F30B2404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8" t="45725" r="29657" b="47668"/>
          <a:stretch/>
        </p:blipFill>
        <p:spPr>
          <a:xfrm>
            <a:off x="385012" y="1104049"/>
            <a:ext cx="11386686" cy="6601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F6FC9F-0CE4-B14A-60AB-3FFC30C69F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8" t="51799" r="29657" b="42813"/>
          <a:stretch/>
        </p:blipFill>
        <p:spPr>
          <a:xfrm>
            <a:off x="385012" y="1703766"/>
            <a:ext cx="11386686" cy="5383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368AAE-4C0E-1453-E1F1-18E140FB00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8" t="57186" r="29657" b="36891"/>
          <a:stretch/>
        </p:blipFill>
        <p:spPr>
          <a:xfrm>
            <a:off x="385012" y="2205906"/>
            <a:ext cx="11386686" cy="591775"/>
          </a:xfrm>
          <a:prstGeom prst="rect">
            <a:avLst/>
          </a:prstGeom>
        </p:spPr>
      </p:pic>
      <p:pic>
        <p:nvPicPr>
          <p:cNvPr id="3074" name="Picture 2" descr="Friendship Clipart Stock Illustrations – 12,830 Friendship Clipart Stock  Illustrations, Vectors &amp; Clipart - Dreamstime">
            <a:extLst>
              <a:ext uri="{FF2B5EF4-FFF2-40B4-BE49-F238E27FC236}">
                <a16:creationId xmlns:a16="http://schemas.microsoft.com/office/drawing/2014/main" id="{4499674C-15F0-489C-7B13-7F0F94AE5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8" b="89878" l="8938" r="95000">
                        <a14:foregroundMark x1="11875" y1="68499" x2="17500" y2="66492"/>
                        <a14:foregroundMark x1="17500" y1="66492" x2="17500" y2="66492"/>
                        <a14:foregroundMark x1="8938" y1="54712" x2="10875" y2="54712"/>
                        <a14:foregroundMark x1="91875" y1="35079" x2="90000" y2="40576"/>
                        <a14:foregroundMark x1="95000" y1="32810" x2="95000" y2="32810"/>
                        <a14:foregroundMark x1="82063" y1="76876" x2="84938" y2="80454"/>
                        <a14:foregroundMark x1="43938" y1="75480" x2="47188" y2="81501"/>
                        <a14:foregroundMark x1="36875" y1="76789" x2="38688" y2="76614"/>
                        <a14:foregroundMark x1="38313" y1="75916" x2="38313" y2="78883"/>
                        <a14:foregroundMark x1="93000" y1="30628" x2="91375" y2="33857"/>
                        <a14:backgroundMark x1="68188" y1="30279" x2="68188" y2="30279"/>
                        <a14:backgroundMark x1="67875" y1="30716" x2="67875" y2="30716"/>
                        <a14:backgroundMark x1="93000" y1="33508" x2="94688" y2="30454"/>
                        <a14:backgroundMark x1="36125" y1="50087" x2="36125" y2="50087"/>
                        <a14:backgroundMark x1="34375" y1="50349" x2="34375" y2="50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451" y="3429000"/>
            <a:ext cx="5700855" cy="40835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B0CFC666-EBAE-B0B0-D24D-CAC5B77FD050}"/>
              </a:ext>
            </a:extLst>
          </p:cNvPr>
          <p:cNvSpPr/>
          <p:nvPr/>
        </p:nvSpPr>
        <p:spPr>
          <a:xfrm>
            <a:off x="5487283" y="3031434"/>
            <a:ext cx="5972396" cy="3145529"/>
          </a:xfrm>
          <a:prstGeom prst="wedgeEllipseCallout">
            <a:avLst>
              <a:gd name="adj1" fmla="val -65594"/>
              <a:gd name="adj2" fmla="val 1429"/>
            </a:avLst>
          </a:prstGeom>
          <a:solidFill>
            <a:schemeClr val="accent5">
              <a:alpha val="50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E07B29-FD70-959C-4A6A-A930CC488B06}"/>
              </a:ext>
            </a:extLst>
          </p:cNvPr>
          <p:cNvSpPr txBox="1"/>
          <p:nvPr/>
        </p:nvSpPr>
        <p:spPr>
          <a:xfrm>
            <a:off x="5615147" y="3371931"/>
            <a:ext cx="566853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Ich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letzte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Woche</a:t>
            </a:r>
            <a:endParaRPr lang="en-US" sz="3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Geburtstag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gefeiert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Wir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haben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im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Restaurant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gefeiert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Es hat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viel</a:t>
            </a:r>
            <a:endParaRPr lang="en-US" sz="3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Spaß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gemacht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Wir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haben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viel</a:t>
            </a:r>
            <a:endParaRPr lang="en-US" sz="3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getanzt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und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gelacht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15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4A40C-2594-A1C2-D36F-9D20CB1C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A4629-EAB3-CF74-D9F0-E1D64D251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37ECF-CC0F-CA27-F870-98C5D0319BB0}"/>
              </a:ext>
            </a:extLst>
          </p:cNvPr>
          <p:cNvSpPr/>
          <p:nvPr/>
        </p:nvSpPr>
        <p:spPr>
          <a:xfrm>
            <a:off x="279133" y="192505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 descr="Keine Beschreibung verfügbar.">
            <a:extLst>
              <a:ext uri="{FF2B5EF4-FFF2-40B4-BE49-F238E27FC236}">
                <a16:creationId xmlns:a16="http://schemas.microsoft.com/office/drawing/2014/main" id="{2FFC71E5-238F-862D-45CA-FC64480A7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82" y="1825625"/>
            <a:ext cx="6673288" cy="4446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861405AE-94F6-87DC-B65C-A3AE24775FCE}"/>
              </a:ext>
            </a:extLst>
          </p:cNvPr>
          <p:cNvSpPr/>
          <p:nvPr/>
        </p:nvSpPr>
        <p:spPr>
          <a:xfrm>
            <a:off x="6294548" y="192505"/>
            <a:ext cx="5868227" cy="3493971"/>
          </a:xfrm>
          <a:prstGeom prst="wedgeEllipseCallout">
            <a:avLst>
              <a:gd name="adj1" fmla="val -65078"/>
              <a:gd name="adj2" fmla="val 51278"/>
            </a:avLst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2D9258-79B1-9110-5EA6-36317058B1DC}"/>
              </a:ext>
            </a:extLst>
          </p:cNvPr>
          <p:cNvSpPr txBox="1"/>
          <p:nvPr/>
        </p:nvSpPr>
        <p:spPr>
          <a:xfrm>
            <a:off x="6761274" y="585575"/>
            <a:ext cx="503894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Letzten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Monat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ich</a:t>
            </a:r>
          </a:p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Hochzeit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gefeiert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Wir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haben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</a:p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im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Garten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gefeiert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Es hat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viel</a:t>
            </a:r>
            <a:endParaRPr lang="en-US" sz="3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Spaß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gemacht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Wir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haben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viel</a:t>
            </a:r>
            <a:endParaRPr lang="en-US" sz="3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Dubai Light" panose="020B0303030403030204" pitchFamily="34" charset="-78"/>
              <a:cs typeface="Dubai Light" panose="020B0303030403030204" pitchFamily="34" charset="-78"/>
            </a:endParaRPr>
          </a:p>
          <a:p>
            <a:pPr algn="ctr"/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gesungen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 und </a:t>
            </a:r>
            <a:r>
              <a:rPr lang="en-US" sz="32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getanzt</a:t>
            </a:r>
            <a:r>
              <a:rPr 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6711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2D05F-0423-327D-4DB5-9CFC887FB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D4954-C7F5-FDEE-F424-14168E608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118090-666D-8F6C-FB28-D4597A88E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2C05877D-487E-64C2-BECB-C8A2E6B79D52}"/>
              </a:ext>
            </a:extLst>
          </p:cNvPr>
          <p:cNvSpPr/>
          <p:nvPr/>
        </p:nvSpPr>
        <p:spPr>
          <a:xfrm>
            <a:off x="1588168" y="2204185"/>
            <a:ext cx="5621153" cy="3012707"/>
          </a:xfrm>
          <a:prstGeom prst="wedgeEllipseCallout">
            <a:avLst>
              <a:gd name="adj1" fmla="val -42452"/>
              <a:gd name="adj2" fmla="val -1672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7AA86C38-D490-036E-3525-1E48DB986641}"/>
              </a:ext>
            </a:extLst>
          </p:cNvPr>
          <p:cNvSpPr/>
          <p:nvPr/>
        </p:nvSpPr>
        <p:spPr>
          <a:xfrm>
            <a:off x="2175309" y="2454442"/>
            <a:ext cx="4533499" cy="2483317"/>
          </a:xfrm>
          <a:prstGeom prst="wedgeEllipseCallout">
            <a:avLst>
              <a:gd name="adj1" fmla="val -42452"/>
              <a:gd name="adj2" fmla="val -1672"/>
            </a:avLst>
          </a:prstGeom>
          <a:solidFill>
            <a:srgbClr val="FFFF00">
              <a:alpha val="50000"/>
            </a:srgb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F968DB-5577-F3C5-7BE1-FFC986D6BDB9}"/>
              </a:ext>
            </a:extLst>
          </p:cNvPr>
          <p:cNvSpPr txBox="1"/>
          <p:nvPr/>
        </p:nvSpPr>
        <p:spPr>
          <a:xfrm>
            <a:off x="2852557" y="2816071"/>
            <a:ext cx="338201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Feste und </a:t>
            </a:r>
          </a:p>
          <a:p>
            <a:pPr algn="ctr"/>
            <a:r>
              <a:rPr lang="en-US" sz="6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Dubai Light" panose="020B0303030403030204" pitchFamily="34" charset="-78"/>
                <a:cs typeface="Dubai Light" panose="020B0303030403030204" pitchFamily="34" charset="-78"/>
              </a:rPr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153430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11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 descr="Image result for berlin international film festival"/>
          <p:cNvPicPr>
            <a:picLocks noChangeAspect="1" noChangeArrowheads="1"/>
          </p:cNvPicPr>
          <p:nvPr/>
        </p:nvPicPr>
        <p:blipFill rotWithShape="1">
          <a:blip r:embed="rId2">
            <a:lum bright="10000" contrast="30000"/>
          </a:blip>
          <a:srcRect t="1147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85364" y="245914"/>
            <a:ext cx="70439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Berlin International </a:t>
            </a:r>
          </a:p>
          <a:p>
            <a:r>
              <a:rPr lang="en-US" sz="5400" b="1" dirty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Film Fest</a:t>
            </a:r>
          </a:p>
        </p:txBody>
      </p:sp>
      <p:sp>
        <p:nvSpPr>
          <p:cNvPr id="7" name="Rectangle 6"/>
          <p:cNvSpPr/>
          <p:nvPr/>
        </p:nvSpPr>
        <p:spPr>
          <a:xfrm>
            <a:off x="385364" y="2000240"/>
            <a:ext cx="38475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54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Februar</a:t>
            </a:r>
            <a:endParaRPr lang="en-US" sz="5400" b="1" dirty="0">
              <a:ln w="31550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098" name="AutoShape 2" descr="Image result for oktoberfest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100" name="AutoShape 4" descr="Image result for oktoberfest"/>
          <p:cNvSpPr>
            <a:spLocks noChangeAspect="1" noChangeArrowheads="1"/>
          </p:cNvSpPr>
          <p:nvPr/>
        </p:nvSpPr>
        <p:spPr bwMode="auto">
          <a:xfrm>
            <a:off x="1714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4102" name="Picture 6" descr="Image result for oktoberfest"/>
          <p:cNvPicPr>
            <a:picLocks noChangeAspect="1" noChangeArrowheads="1"/>
          </p:cNvPicPr>
          <p:nvPr/>
        </p:nvPicPr>
        <p:blipFill rotWithShape="1">
          <a:blip r:embed="rId2">
            <a:lum bright="10000" contrast="20000"/>
          </a:blip>
          <a:srcRect t="9840" b="19347"/>
          <a:stretch/>
        </p:blipFill>
        <p:spPr bwMode="auto">
          <a:xfrm>
            <a:off x="0" y="0"/>
            <a:ext cx="12192000" cy="6841531"/>
          </a:xfrm>
          <a:prstGeom prst="rect">
            <a:avLst/>
          </a:prstGeom>
          <a:noFill/>
        </p:spPr>
      </p:pic>
      <p:pic>
        <p:nvPicPr>
          <p:cNvPr id="4104" name="Picture 8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38" y="92075"/>
            <a:ext cx="3473725" cy="2219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141844" y="278407"/>
            <a:ext cx="3966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54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Oktober</a:t>
            </a:r>
            <a:endParaRPr lang="en-US" sz="5400" b="1" dirty="0">
              <a:ln w="31550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3554" name="Picture 2" descr="Image result for rock am ring"/>
          <p:cNvPicPr>
            <a:picLocks noChangeAspect="1" noChangeArrowheads="1"/>
          </p:cNvPicPr>
          <p:nvPr/>
        </p:nvPicPr>
        <p:blipFill rotWithShape="1">
          <a:blip r:embed="rId2">
            <a:lum contrast="10000"/>
          </a:blip>
          <a:srcRect l="30348" t="3840" b="976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13924" y="128380"/>
            <a:ext cx="740138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Rock am Ring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413924" y="1523375"/>
            <a:ext cx="265649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6000" b="1" dirty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Mai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lum contrast="20000"/>
          </a:blip>
          <a:srcRect t="10891"/>
          <a:stretch/>
        </p:blipFill>
        <p:spPr bwMode="auto">
          <a:xfrm>
            <a:off x="0" y="0"/>
            <a:ext cx="12293599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225148" y="376338"/>
            <a:ext cx="4467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Weihnachten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79907" y="1209676"/>
            <a:ext cx="45352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Dezember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6386" name="Picture 2" descr="Related image"/>
          <p:cNvPicPr>
            <a:picLocks noChangeAspect="1" noChangeArrowheads="1"/>
          </p:cNvPicPr>
          <p:nvPr/>
        </p:nvPicPr>
        <p:blipFill rotWithShape="1">
          <a:blip r:embed="rId2"/>
          <a:srcRect b="5469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14320" y="3696962"/>
            <a:ext cx="393248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Ostern</a:t>
            </a:r>
            <a:endParaRPr lang="en-US" sz="8800" b="1" dirty="0">
              <a:ln w="31550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320" y="4969483"/>
            <a:ext cx="28103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April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93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93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19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9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2530" name="Picture 2" descr="Image result for silvester"/>
          <p:cNvPicPr>
            <a:picLocks noChangeAspect="1" noChangeArrowheads="1"/>
          </p:cNvPicPr>
          <p:nvPr/>
        </p:nvPicPr>
        <p:blipFill rotWithShape="1">
          <a:blip r:embed="rId2">
            <a:lum contrast="10000"/>
          </a:blip>
          <a:srcRect b="6439"/>
          <a:stretch/>
        </p:blipFill>
        <p:spPr bwMode="auto">
          <a:xfrm>
            <a:off x="-70758" y="-506897"/>
            <a:ext cx="12192000" cy="736489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49443" y="-101152"/>
            <a:ext cx="458811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Silvester</a:t>
            </a:r>
            <a:endParaRPr lang="en-US" sz="8000" b="1" dirty="0">
              <a:ln w="3155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450" y="1181496"/>
            <a:ext cx="415209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31.Dezember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482" name="Picture 2" descr="Image result for frankfurt buchmesse"/>
          <p:cNvPicPr>
            <a:picLocks noChangeAspect="1" noChangeArrowheads="1"/>
          </p:cNvPicPr>
          <p:nvPr/>
        </p:nvPicPr>
        <p:blipFill rotWithShape="1">
          <a:blip r:embed="rId2"/>
          <a:srcRect t="5882" b="4575"/>
          <a:stretch/>
        </p:blipFill>
        <p:spPr bwMode="auto">
          <a:xfrm>
            <a:off x="-139700" y="0"/>
            <a:ext cx="12801600" cy="6959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3058" y="252390"/>
            <a:ext cx="587532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Frankfurter </a:t>
            </a:r>
          </a:p>
          <a:p>
            <a:pPr algn="ctr"/>
            <a:r>
              <a:rPr lang="en-US" sz="72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Buchmesse</a:t>
            </a:r>
            <a:endParaRPr lang="en-US" sz="7200" b="1" dirty="0">
              <a:ln w="31550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510" y="2351439"/>
            <a:ext cx="3966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Oktober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7410" name="Picture 2" descr="Image result for kieler woche"/>
          <p:cNvPicPr>
            <a:picLocks noChangeAspect="1" noChangeArrowheads="1"/>
          </p:cNvPicPr>
          <p:nvPr/>
        </p:nvPicPr>
        <p:blipFill rotWithShape="1">
          <a:blip r:embed="rId2">
            <a:lum contrast="10000"/>
          </a:blip>
          <a:srcRect t="11848"/>
          <a:stretch/>
        </p:blipFill>
        <p:spPr bwMode="auto">
          <a:xfrm>
            <a:off x="0" y="0"/>
            <a:ext cx="12235479" cy="7086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176683" y="5222855"/>
            <a:ext cx="742382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Kieler</a:t>
            </a:r>
            <a:r>
              <a:rPr lang="en-US" sz="88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88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Woche</a:t>
            </a:r>
            <a:endParaRPr lang="en-US" sz="8800" b="1" dirty="0">
              <a:ln w="31550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77648" y="4489073"/>
            <a:ext cx="2593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5400" b="1" dirty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1" dirty="0" err="1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Juni</a:t>
            </a:r>
            <a:endParaRPr lang="en-US" sz="5400" b="1" dirty="0">
              <a:ln w="3155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9458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lum bright="10000" contrast="20000"/>
          </a:blip>
          <a:srcRect t="3277" b="4622"/>
          <a:stretch/>
        </p:blipFill>
        <p:spPr bwMode="auto">
          <a:xfrm>
            <a:off x="-43996" y="-101600"/>
            <a:ext cx="12192000" cy="6959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22258" y="364533"/>
            <a:ext cx="9071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Tag </a:t>
            </a:r>
            <a:r>
              <a:rPr lang="en-US" sz="5400" b="1" dirty="0" err="1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der</a:t>
            </a:r>
            <a:r>
              <a:rPr lang="en-US" sz="5400" b="1" dirty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1" dirty="0" err="1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deutschen</a:t>
            </a:r>
            <a:r>
              <a:rPr lang="en-US" sz="5400" b="1" dirty="0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1" dirty="0" err="1">
                <a:ln w="3155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Einheit</a:t>
            </a:r>
            <a:endParaRPr lang="en-US" sz="5400" b="1" dirty="0">
              <a:ln w="3155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258" y="1296492"/>
            <a:ext cx="3956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solidFill>
                    <a:srgbClr val="FFC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3. </a:t>
            </a:r>
            <a:r>
              <a:rPr lang="en-US" sz="5400" b="1" dirty="0" err="1">
                <a:ln w="31550" cmpd="sng">
                  <a:solidFill>
                    <a:srgbClr val="FFC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Oktober</a:t>
            </a:r>
            <a:endParaRPr lang="en-US" sz="5400" b="1" dirty="0">
              <a:ln w="31550" cmpd="sng">
                <a:solidFill>
                  <a:srgbClr val="FFC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9E877-C6C1-B153-CA9C-5A39C63CF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06B27-0555-2897-0EB1-AA0EBF0A1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16A07B-EECF-06D2-1FB9-9C9A95DEAD5D}"/>
              </a:ext>
            </a:extLst>
          </p:cNvPr>
          <p:cNvSpPr/>
          <p:nvPr/>
        </p:nvSpPr>
        <p:spPr>
          <a:xfrm>
            <a:off x="279133" y="192505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Image result for berlin international film festival">
            <a:extLst>
              <a:ext uri="{FF2B5EF4-FFF2-40B4-BE49-F238E27FC236}">
                <a16:creationId xmlns:a16="http://schemas.microsoft.com/office/drawing/2014/main" id="{DA357783-39D7-A577-7FF4-54345E36B0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10000" contrast="30000"/>
          </a:blip>
          <a:srcRect t="11475"/>
          <a:stretch/>
        </p:blipFill>
        <p:spPr bwMode="auto">
          <a:xfrm>
            <a:off x="0" y="-13494"/>
            <a:ext cx="3544465" cy="2269143"/>
          </a:xfrm>
          <a:prstGeom prst="rect">
            <a:avLst/>
          </a:prstGeom>
          <a:noFill/>
        </p:spPr>
      </p:pic>
      <p:pic>
        <p:nvPicPr>
          <p:cNvPr id="6" name="Picture 6" descr="Image result for oktoberfest">
            <a:extLst>
              <a:ext uri="{FF2B5EF4-FFF2-40B4-BE49-F238E27FC236}">
                <a16:creationId xmlns:a16="http://schemas.microsoft.com/office/drawing/2014/main" id="{F8471CF1-8198-59A3-32A2-1CF442242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lum bright="10000" contrast="20000"/>
          </a:blip>
          <a:srcRect t="9840" b="19347"/>
          <a:stretch/>
        </p:blipFill>
        <p:spPr bwMode="auto">
          <a:xfrm>
            <a:off x="4322295" y="-13494"/>
            <a:ext cx="3544465" cy="2283781"/>
          </a:xfrm>
          <a:prstGeom prst="rect">
            <a:avLst/>
          </a:prstGeom>
          <a:noFill/>
        </p:spPr>
      </p:pic>
      <p:pic>
        <p:nvPicPr>
          <p:cNvPr id="7" name="Picture 2" descr="Image result for rock am ring">
            <a:extLst>
              <a:ext uri="{FF2B5EF4-FFF2-40B4-BE49-F238E27FC236}">
                <a16:creationId xmlns:a16="http://schemas.microsoft.com/office/drawing/2014/main" id="{8323DD64-EBF3-19DB-3522-478F65C19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lum contrast="10000"/>
          </a:blip>
          <a:srcRect l="30348" t="3840" b="9760"/>
          <a:stretch/>
        </p:blipFill>
        <p:spPr bwMode="auto">
          <a:xfrm>
            <a:off x="8684623" y="0"/>
            <a:ext cx="3514015" cy="2298151"/>
          </a:xfrm>
          <a:prstGeom prst="rect">
            <a:avLst/>
          </a:prstGeom>
          <a:noFill/>
        </p:spPr>
      </p:pic>
      <p:pic>
        <p:nvPicPr>
          <p:cNvPr id="8" name="Picture 2" descr="Related image">
            <a:extLst>
              <a:ext uri="{FF2B5EF4-FFF2-40B4-BE49-F238E27FC236}">
                <a16:creationId xmlns:a16="http://schemas.microsoft.com/office/drawing/2014/main" id="{95DE1EFC-0089-3391-FBED-F7DF00F9E9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lum contrast="20000"/>
          </a:blip>
          <a:srcRect t="10891"/>
          <a:stretch/>
        </p:blipFill>
        <p:spPr bwMode="auto">
          <a:xfrm>
            <a:off x="-2736" y="2255649"/>
            <a:ext cx="3543299" cy="2255248"/>
          </a:xfrm>
          <a:prstGeom prst="rect">
            <a:avLst/>
          </a:prstGeom>
          <a:noFill/>
        </p:spPr>
      </p:pic>
      <p:pic>
        <p:nvPicPr>
          <p:cNvPr id="9" name="Picture 2" descr="Related image">
            <a:extLst>
              <a:ext uri="{FF2B5EF4-FFF2-40B4-BE49-F238E27FC236}">
                <a16:creationId xmlns:a16="http://schemas.microsoft.com/office/drawing/2014/main" id="{7DA05A05-08B5-A33C-AA86-7C3AD577C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b="5469"/>
          <a:stretch/>
        </p:blipFill>
        <p:spPr bwMode="auto">
          <a:xfrm>
            <a:off x="4337519" y="2270287"/>
            <a:ext cx="3514015" cy="2249909"/>
          </a:xfrm>
          <a:prstGeom prst="rect">
            <a:avLst/>
          </a:prstGeom>
          <a:noFill/>
        </p:spPr>
      </p:pic>
      <p:pic>
        <p:nvPicPr>
          <p:cNvPr id="10" name="Picture 2" descr="Image result for silvester">
            <a:extLst>
              <a:ext uri="{FF2B5EF4-FFF2-40B4-BE49-F238E27FC236}">
                <a16:creationId xmlns:a16="http://schemas.microsoft.com/office/drawing/2014/main" id="{9C1CB038-B0CB-B99E-FD3A-22BEABB92E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lum contrast="10000"/>
          </a:blip>
          <a:srcRect b="6439"/>
          <a:stretch/>
        </p:blipFill>
        <p:spPr bwMode="auto">
          <a:xfrm>
            <a:off x="8684623" y="2298151"/>
            <a:ext cx="3518231" cy="2300937"/>
          </a:xfrm>
          <a:prstGeom prst="rect">
            <a:avLst/>
          </a:prstGeom>
          <a:noFill/>
        </p:spPr>
      </p:pic>
      <p:pic>
        <p:nvPicPr>
          <p:cNvPr id="11" name="Picture 2" descr="Image result for frankfurt buchmesse">
            <a:extLst>
              <a:ext uri="{FF2B5EF4-FFF2-40B4-BE49-F238E27FC236}">
                <a16:creationId xmlns:a16="http://schemas.microsoft.com/office/drawing/2014/main" id="{B3B7E4B3-C9CE-E6EB-C640-0313446962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/>
          <a:srcRect t="5882" b="4575"/>
          <a:stretch/>
        </p:blipFill>
        <p:spPr bwMode="auto">
          <a:xfrm>
            <a:off x="-6638" y="4510897"/>
            <a:ext cx="3573749" cy="2355784"/>
          </a:xfrm>
          <a:prstGeom prst="rect">
            <a:avLst/>
          </a:prstGeom>
          <a:noFill/>
        </p:spPr>
      </p:pic>
      <p:pic>
        <p:nvPicPr>
          <p:cNvPr id="12" name="Picture 2" descr="Image result for kieler woche">
            <a:extLst>
              <a:ext uri="{FF2B5EF4-FFF2-40B4-BE49-F238E27FC236}">
                <a16:creationId xmlns:a16="http://schemas.microsoft.com/office/drawing/2014/main" id="{A4623DD9-C99A-1EE7-3D0A-8922DB168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lum contrast="10000"/>
          </a:blip>
          <a:srcRect t="11848"/>
          <a:stretch/>
        </p:blipFill>
        <p:spPr bwMode="auto">
          <a:xfrm>
            <a:off x="4322295" y="4523372"/>
            <a:ext cx="3514016" cy="2355784"/>
          </a:xfrm>
          <a:prstGeom prst="rect">
            <a:avLst/>
          </a:prstGeom>
          <a:noFill/>
        </p:spPr>
      </p:pic>
      <p:pic>
        <p:nvPicPr>
          <p:cNvPr id="13" name="Picture 2" descr="Related image">
            <a:extLst>
              <a:ext uri="{FF2B5EF4-FFF2-40B4-BE49-F238E27FC236}">
                <a16:creationId xmlns:a16="http://schemas.microsoft.com/office/drawing/2014/main" id="{C5FD57FE-A488-31E7-773B-7CAB8CB7E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lum bright="10000" contrast="20000"/>
          </a:blip>
          <a:srcRect t="3277" b="4622"/>
          <a:stretch/>
        </p:blipFill>
        <p:spPr bwMode="auto">
          <a:xfrm>
            <a:off x="8673769" y="4557063"/>
            <a:ext cx="3518231" cy="2300937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037224B-D706-0B3B-766B-65F0FADDC54F}"/>
              </a:ext>
            </a:extLst>
          </p:cNvPr>
          <p:cNvSpPr/>
          <p:nvPr/>
        </p:nvSpPr>
        <p:spPr>
          <a:xfrm>
            <a:off x="838200" y="1540142"/>
            <a:ext cx="26260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Februar</a:t>
            </a:r>
            <a:endParaRPr lang="en-US" sz="36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ACAE44-260D-806F-03F4-160D32C92782}"/>
              </a:ext>
            </a:extLst>
          </p:cNvPr>
          <p:cNvSpPr/>
          <p:nvPr/>
        </p:nvSpPr>
        <p:spPr>
          <a:xfrm>
            <a:off x="5580995" y="3875453"/>
            <a:ext cx="19367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April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2584B-3B11-6269-83FE-35F9D83CBE3F}"/>
              </a:ext>
            </a:extLst>
          </p:cNvPr>
          <p:cNvSpPr/>
          <p:nvPr/>
        </p:nvSpPr>
        <p:spPr>
          <a:xfrm>
            <a:off x="10409285" y="1619626"/>
            <a:ext cx="16674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Mai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72FF68-86E0-C766-EE18-AB37AC8E3EC9}"/>
              </a:ext>
            </a:extLst>
          </p:cNvPr>
          <p:cNvSpPr/>
          <p:nvPr/>
        </p:nvSpPr>
        <p:spPr>
          <a:xfrm>
            <a:off x="5631678" y="6175482"/>
            <a:ext cx="179408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Juni</a:t>
            </a:r>
            <a:endParaRPr lang="en-US" sz="36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BDE393-82B0-DBFF-0ACD-DF24351EFCD2}"/>
              </a:ext>
            </a:extLst>
          </p:cNvPr>
          <p:cNvSpPr/>
          <p:nvPr/>
        </p:nvSpPr>
        <p:spPr>
          <a:xfrm>
            <a:off x="5202754" y="1595245"/>
            <a:ext cx="27061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Oktober</a:t>
            </a:r>
            <a:endParaRPr lang="en-US" sz="36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96C128-404C-7498-86F4-3802384428CD}"/>
              </a:ext>
            </a:extLst>
          </p:cNvPr>
          <p:cNvSpPr/>
          <p:nvPr/>
        </p:nvSpPr>
        <p:spPr>
          <a:xfrm>
            <a:off x="782102" y="6220350"/>
            <a:ext cx="27061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Oktober</a:t>
            </a:r>
            <a:endParaRPr lang="en-US" sz="36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1FDE0F-3F64-AC8D-F212-6AD3630BBB55}"/>
              </a:ext>
            </a:extLst>
          </p:cNvPr>
          <p:cNvSpPr/>
          <p:nvPr/>
        </p:nvSpPr>
        <p:spPr>
          <a:xfrm>
            <a:off x="9402794" y="6169709"/>
            <a:ext cx="27061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Oktober</a:t>
            </a:r>
            <a:endParaRPr lang="en-US" sz="36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1DD378-45F8-875E-DF75-DE86786F7256}"/>
              </a:ext>
            </a:extLst>
          </p:cNvPr>
          <p:cNvSpPr/>
          <p:nvPr/>
        </p:nvSpPr>
        <p:spPr>
          <a:xfrm>
            <a:off x="530091" y="3849782"/>
            <a:ext cx="308449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Dezember</a:t>
            </a:r>
            <a:endParaRPr lang="en-US" sz="36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C434E7-A5C1-FBB4-CB47-03A6A341F087}"/>
              </a:ext>
            </a:extLst>
          </p:cNvPr>
          <p:cNvSpPr/>
          <p:nvPr/>
        </p:nvSpPr>
        <p:spPr>
          <a:xfrm>
            <a:off x="9158936" y="3885583"/>
            <a:ext cx="308449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dirty="0" err="1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Dezember</a:t>
            </a:r>
            <a:endParaRPr lang="en-US" sz="36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15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3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7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9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31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33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35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37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39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17" grpId="0"/>
      <p:bldP spid="17" grpId="1"/>
      <p:bldP spid="18" grpId="0"/>
      <p:bldP spid="18" grpId="1"/>
      <p:bldP spid="20" grpId="0"/>
      <p:bldP spid="20" grpId="1"/>
      <p:bldP spid="21" grpId="0"/>
      <p:bldP spid="21" grpId="1"/>
      <p:bldP spid="22" grpId="0"/>
      <p:bldP spid="22" grpId="1"/>
      <p:bldP spid="24" grpId="0"/>
      <p:bldP spid="24" grpId="1"/>
      <p:bldP spid="25" grpId="0"/>
      <p:bldP spid="2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93B50-9F1E-96AF-FB18-FE293734E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8C967-418D-893F-710F-A8EF9ECC9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35767-65B9-31E0-4A1D-0CAC8DA0C1A8}"/>
              </a:ext>
            </a:extLst>
          </p:cNvPr>
          <p:cNvSpPr/>
          <p:nvPr/>
        </p:nvSpPr>
        <p:spPr>
          <a:xfrm>
            <a:off x="279133" y="192505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C627FC-C566-F670-952E-CB37548AE81F}"/>
              </a:ext>
            </a:extLst>
          </p:cNvPr>
          <p:cNvSpPr txBox="1"/>
          <p:nvPr/>
        </p:nvSpPr>
        <p:spPr>
          <a:xfrm>
            <a:off x="279133" y="-44868"/>
            <a:ext cx="22765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solidFill>
                  <a:srgbClr val="0070C0"/>
                </a:solidFill>
                <a:latin typeface="Franklin Gothic Demi Cond" panose="020B0706030402020204" pitchFamily="34" charset="0"/>
                <a:cs typeface="Aharoni" pitchFamily="2" charset="-79"/>
              </a:rPr>
              <a:t>Monat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8ABAF-94AE-BBB9-27BE-FBCF23FBF779}"/>
              </a:ext>
            </a:extLst>
          </p:cNvPr>
          <p:cNvSpPr txBox="1"/>
          <p:nvPr/>
        </p:nvSpPr>
        <p:spPr>
          <a:xfrm>
            <a:off x="2555718" y="207089"/>
            <a:ext cx="49103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latin typeface="Freestyle Script" panose="030804020302050B0404" pitchFamily="66" charset="0"/>
                <a:cs typeface="Aharoni" pitchFamily="2" charset="-79"/>
              </a:rPr>
              <a:t>Wie </a:t>
            </a:r>
            <a:r>
              <a:rPr lang="en-US" sz="4400" b="1" dirty="0" err="1">
                <a:latin typeface="Freestyle Script" panose="030804020302050B0404" pitchFamily="66" charset="0"/>
                <a:cs typeface="Aharoni" pitchFamily="2" charset="-79"/>
              </a:rPr>
              <a:t>viele</a:t>
            </a:r>
            <a:r>
              <a:rPr lang="en-US" sz="4400" b="1" dirty="0">
                <a:latin typeface="Freestyle Script" panose="030804020302050B0404" pitchFamily="66" charset="0"/>
                <a:cs typeface="Aharoni" pitchFamily="2" charset="-79"/>
              </a:rPr>
              <a:t> </a:t>
            </a:r>
            <a:r>
              <a:rPr lang="en-US" sz="4400" b="1" dirty="0" err="1">
                <a:latin typeface="Freestyle Script" panose="030804020302050B0404" pitchFamily="66" charset="0"/>
                <a:cs typeface="Aharoni" pitchFamily="2" charset="-79"/>
              </a:rPr>
              <a:t>Monate</a:t>
            </a:r>
            <a:r>
              <a:rPr lang="en-US" sz="4400" b="1" dirty="0">
                <a:latin typeface="Freestyle Script" panose="030804020302050B0404" pitchFamily="66" charset="0"/>
                <a:cs typeface="Aharoni" pitchFamily="2" charset="-79"/>
              </a:rPr>
              <a:t> hat </a:t>
            </a:r>
            <a:r>
              <a:rPr lang="en-US" sz="4400" b="1" dirty="0" err="1">
                <a:latin typeface="Freestyle Script" panose="030804020302050B0404" pitchFamily="66" charset="0"/>
                <a:cs typeface="Aharoni" pitchFamily="2" charset="-79"/>
              </a:rPr>
              <a:t>ein</a:t>
            </a:r>
            <a:r>
              <a:rPr lang="en-US" sz="4400" b="1" dirty="0">
                <a:latin typeface="Freestyle Script" panose="030804020302050B0404" pitchFamily="66" charset="0"/>
                <a:cs typeface="Aharoni" pitchFamily="2" charset="-79"/>
              </a:rPr>
              <a:t> </a:t>
            </a:r>
            <a:r>
              <a:rPr lang="en-US" sz="4400" b="1" dirty="0" err="1">
                <a:latin typeface="Freestyle Script" panose="030804020302050B0404" pitchFamily="66" charset="0"/>
                <a:cs typeface="Aharoni" pitchFamily="2" charset="-79"/>
              </a:rPr>
              <a:t>Jahr</a:t>
            </a:r>
            <a:r>
              <a:rPr lang="en-US" sz="4400" b="1" dirty="0">
                <a:latin typeface="Freestyle Script" panose="030804020302050B0404" pitchFamily="66" charset="0"/>
                <a:cs typeface="Aharoni" pitchFamily="2" charset="-79"/>
              </a:rPr>
              <a:t>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A9BB25-6F4E-4692-04EE-163C7F5FB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70" t="50363" r="53023" b="30064"/>
          <a:stretch/>
        </p:blipFill>
        <p:spPr>
          <a:xfrm>
            <a:off x="47599" y="2527300"/>
            <a:ext cx="6227549" cy="42008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92DB04-BE01-0E82-91AB-87CDDFBA01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84" t="69803" r="52691" b="10871"/>
          <a:stretch/>
        </p:blipFill>
        <p:spPr>
          <a:xfrm>
            <a:off x="6096000" y="2527300"/>
            <a:ext cx="6048401" cy="4200851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AF27C918-53AC-6705-388C-85F17B13A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084279"/>
            <a:ext cx="11277600" cy="959302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Mai  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Oktober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   April  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Juli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   November  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Februar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  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März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  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Dezember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   August  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Januar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   September  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Juni</a:t>
            </a:r>
            <a:r>
              <a:rPr lang="en-US" altLang="en-US" sz="2600" dirty="0"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 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Sommer/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Fr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erlin Sans FB" panose="020E0602020502020306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ü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hling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Arial" panose="020B0604020202020204" pitchFamily="34" charset="0"/>
                <a:cs typeface="Cordia New" panose="020B0304020202020204" pitchFamily="34" charset="-34"/>
              </a:rPr>
              <a:t>/Winter/Herbst</a:t>
            </a: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63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3728D-6EC6-E18D-68F8-C58429F48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https://wordwall.net/th/resource/26907211/heimat-und-sachunterricht/welcher-monat-geh%c3%b6rt-zu-welcher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02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222</Words>
  <Application>Microsoft Office PowerPoint</Application>
  <PresentationFormat>แบบจอกว้าง</PresentationFormat>
  <Paragraphs>74</Paragraphs>
  <Slides>18</Slides>
  <Notes>0</Notes>
  <HiddenSlides>0</HiddenSlides>
  <MMClips>2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18</vt:i4>
      </vt:variant>
    </vt:vector>
  </HeadingPairs>
  <TitlesOfParts>
    <vt:vector size="28" baseType="lpstr">
      <vt:lpstr>Arial</vt:lpstr>
      <vt:lpstr>Berlin Sans FB</vt:lpstr>
      <vt:lpstr>Britannic Bold</vt:lpstr>
      <vt:lpstr>Calibri</vt:lpstr>
      <vt:lpstr>Calibri Light</vt:lpstr>
      <vt:lpstr>Comic Sans MS</vt:lpstr>
      <vt:lpstr>Dubai Light</vt:lpstr>
      <vt:lpstr>Franklin Gothic Demi Cond</vt:lpstr>
      <vt:lpstr>Freestyle Script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https://wordwall.net/th/resource/26907211/heimat-und-sachunterricht/welcher-monat-geh%c3%b6rt-zu-welcher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14</cp:revision>
  <dcterms:created xsi:type="dcterms:W3CDTF">2022-05-20T03:10:39Z</dcterms:created>
  <dcterms:modified xsi:type="dcterms:W3CDTF">2024-01-29T11:39:04Z</dcterms:modified>
</cp:coreProperties>
</file>