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  <p:sldId id="258" r:id="rId4"/>
    <p:sldId id="332" r:id="rId5"/>
    <p:sldId id="335" r:id="rId6"/>
    <p:sldId id="334" r:id="rId7"/>
    <p:sldId id="259" r:id="rId8"/>
    <p:sldId id="284" r:id="rId9"/>
    <p:sldId id="318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73B83"/>
    <a:srgbClr val="F7637F"/>
    <a:srgbClr val="F52387"/>
    <a:srgbClr val="F97B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497" autoAdjust="0"/>
    <p:restoredTop sz="94660"/>
  </p:normalViewPr>
  <p:slideViewPr>
    <p:cSldViewPr snapToGrid="0">
      <p:cViewPr varScale="1">
        <p:scale>
          <a:sx n="56" d="100"/>
          <a:sy n="56" d="100"/>
        </p:scale>
        <p:origin x="96" y="29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DC8C7A-8532-1960-44AE-A83B61A2F5F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F37F829-1279-FC16-13F9-364CE0880EF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8CB8B7-E3D9-935B-C729-A8207B6BD3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86AF15-771D-43DB-B9D4-96F5B99D0571}" type="datetimeFigureOut">
              <a:rPr lang="en-US" smtClean="0"/>
              <a:t>1/30/2024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EDA917-68B8-2133-369F-44438208B4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07BB54-04CE-9030-3564-10A113A2B8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3DF5F6-752A-46C4-B0C8-982C6C34CF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5756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28082B-B3A1-93C4-C4D9-F286EB37F6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EFC041-A0A2-F8FA-5BBF-48A61C2ADD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A6D9CE-0375-C465-E6AE-4AA51E2C42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86AF15-771D-43DB-B9D4-96F5B99D0571}" type="datetimeFigureOut">
              <a:rPr lang="en-US" smtClean="0"/>
              <a:t>1/30/2024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F2A1BC-D088-BE43-A4F7-B239182798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707B1C-EE3E-182C-45FF-D93CF7881A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3DF5F6-752A-46C4-B0C8-982C6C34CF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3285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4C7F0B-2C54-51EE-45A4-9A01AA1B98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A27D115-D144-9CDA-CB14-70567F637F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5EF37C-1390-CCE7-91EC-6D6855FAA7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86AF15-771D-43DB-B9D4-96F5B99D0571}" type="datetimeFigureOut">
              <a:rPr lang="en-US" smtClean="0"/>
              <a:t>1/30/2024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C7FD97-B013-33AA-3424-0D9D523824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5EC935-A702-DD85-43AB-E527DF3FA0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3DF5F6-752A-46C4-B0C8-982C6C34CF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10044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D76491-3BF2-2909-95CE-F854F50230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663AA4-9C57-056E-8FE1-50891AD2642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ACA3035-300C-0C8A-4181-14EB801D582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722A983-6F4F-F094-C813-CE208B2749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86AF15-771D-43DB-B9D4-96F5B99D0571}" type="datetimeFigureOut">
              <a:rPr lang="en-US" smtClean="0"/>
              <a:t>1/30/2024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10744B7-510E-1067-D2CB-7FFDF948C0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61975A-FDB0-9896-6D59-A6B565724C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3DF5F6-752A-46C4-B0C8-982C6C34CF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81321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A2AE71-E704-D932-4481-558377F6BB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8F0B9DC-F8CB-D62D-264E-0F233507BE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2F0249E-E42D-EB63-B09E-C91EBDC253D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0258A31-F023-B236-899F-6AB92A27A23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5474ECC-3AF2-0646-7F7C-6F12E59325B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40BEC2E-398B-ADEF-CD46-77443D6BAD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86AF15-771D-43DB-B9D4-96F5B99D0571}" type="datetimeFigureOut">
              <a:rPr lang="en-US" smtClean="0"/>
              <a:t>1/30/2024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1A109BC-5EEE-9E67-2F6A-514D734CF9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9A3ABC4-0873-1273-2FE9-1C8E785034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3DF5F6-752A-46C4-B0C8-982C6C34CF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74851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434379-F473-20CC-E073-136B4866F3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CB6B067-D8DC-F6F6-0F88-4FCE4DE1C9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86AF15-771D-43DB-B9D4-96F5B99D0571}" type="datetimeFigureOut">
              <a:rPr lang="en-US" smtClean="0"/>
              <a:t>1/30/2024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52D8E4D-1243-566C-F6A8-78809E10C5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B88969D-7CE3-61BB-E3BB-D7E6598B0D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3DF5F6-752A-46C4-B0C8-982C6C34CF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1361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16258F1-72C9-07DE-E13D-523BF42C5B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86AF15-771D-43DB-B9D4-96F5B99D0571}" type="datetimeFigureOut">
              <a:rPr lang="en-US" smtClean="0"/>
              <a:t>1/30/2024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B0522FA-F63F-C085-6D3D-90F254A7AF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452B58D-0A76-B5A8-D0A1-F661C701BE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3DF5F6-752A-46C4-B0C8-982C6C34CF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88049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6A78E2-EAB5-3D19-5EE1-7FE802A799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4D3752-5969-D6AD-8573-29623B9A3F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135E9E-AB21-E540-6A38-6E332DF6D1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69AD103-AD39-C9C2-147D-F368817386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86AF15-771D-43DB-B9D4-96F5B99D0571}" type="datetimeFigureOut">
              <a:rPr lang="en-US" smtClean="0"/>
              <a:t>1/30/2024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5F70B8E-FA39-6BD2-ECED-1E30F65EAA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50B5E85-27F6-8958-E0BA-F5705D1F0D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3DF5F6-752A-46C4-B0C8-982C6C34CF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65984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A97F50-DA4A-F8A1-3A12-C522CD36C1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1DFA63E-E8D5-A5B7-303C-02AA85AD981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4DFCE0E-ABE6-F007-8807-4076FE84932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4975DD5-0BB5-5DDA-5E7F-6CE0A60811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86AF15-771D-43DB-B9D4-96F5B99D0571}" type="datetimeFigureOut">
              <a:rPr lang="en-US" smtClean="0"/>
              <a:t>1/30/2024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73EBA33-3F68-8913-FE22-795D5C53B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FB17F2-22AF-E94E-699D-BFA2A4C351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3DF5F6-752A-46C4-B0C8-982C6C34CF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79315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4B7BFA-D31E-3220-4582-BF23ACCB4E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2AA08DC-6AE6-85AF-970E-9BC1B4ECE63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D62CC8-219F-29D6-0C6B-A1BCBD28A5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86AF15-771D-43DB-B9D4-96F5B99D0571}" type="datetimeFigureOut">
              <a:rPr lang="en-US" smtClean="0"/>
              <a:t>1/30/2024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8946F0-18A4-B27E-3362-05B956BCDC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D4EC01-E7C3-7075-EF62-B4A1C5FA03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3DF5F6-752A-46C4-B0C8-982C6C34CF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01918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98E7E50-A09C-7500-2069-63E0A3C37CC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A6A8AFC-62F8-88CE-D3EE-17BE18183BF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6F240A-8171-BA91-3106-BF93F22F61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86AF15-771D-43DB-B9D4-96F5B99D0571}" type="datetimeFigureOut">
              <a:rPr lang="en-US" smtClean="0"/>
              <a:t>1/30/2024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71578F-0680-1331-B589-6285BE19EF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F46446-0163-DEAE-D309-D78CD652DA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3DF5F6-752A-46C4-B0C8-982C6C34CF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30247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58DA921-8BF1-801C-B48C-442C3E385C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225F293-F9F5-44EE-FF9B-03835AFD31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3F1654-16CB-1CCE-F4EA-49ECAA281C6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86AF15-771D-43DB-B9D4-96F5B99D0571}" type="datetimeFigureOut">
              <a:rPr lang="en-US" smtClean="0"/>
              <a:t>1/30/2024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323E27-D90D-4D48-E701-80F05911BB0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0D86C9-AFFC-A58F-7D57-B040D3CE2F1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3DF5F6-752A-46C4-B0C8-982C6C34CF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162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microsoft.com/office/2007/relationships/media" Target="../media/media2.mp3"/><Relationship Id="rId7" Type="http://schemas.microsoft.com/office/2007/relationships/hdphoto" Target="../media/hdphoto2.wdp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2.png"/><Relationship Id="rId5" Type="http://schemas.openxmlformats.org/officeDocument/2006/relationships/slideLayout" Target="../slideLayouts/slideLayout1.xml"/><Relationship Id="rId4" Type="http://schemas.openxmlformats.org/officeDocument/2006/relationships/audio" Target="../media/media2.mp3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microsoft.com/office/2007/relationships/hdphoto" Target="../media/hdphoto3.wdp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wordwall.net/th/resource/1227433/aus-in-oder-nach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microsoft.com/office/2007/relationships/hdphoto" Target="../media/hdphoto9.wdp"/><Relationship Id="rId18" Type="http://schemas.openxmlformats.org/officeDocument/2006/relationships/image" Target="../media/image16.png"/><Relationship Id="rId26" Type="http://schemas.openxmlformats.org/officeDocument/2006/relationships/image" Target="../media/image20.png"/><Relationship Id="rId3" Type="http://schemas.microsoft.com/office/2007/relationships/hdphoto" Target="../media/hdphoto4.wdp"/><Relationship Id="rId21" Type="http://schemas.microsoft.com/office/2007/relationships/hdphoto" Target="../media/hdphoto13.wdp"/><Relationship Id="rId34" Type="http://schemas.microsoft.com/office/2007/relationships/hdphoto" Target="../media/hdphoto19.wdp"/><Relationship Id="rId7" Type="http://schemas.microsoft.com/office/2007/relationships/hdphoto" Target="../media/hdphoto6.wdp"/><Relationship Id="rId12" Type="http://schemas.openxmlformats.org/officeDocument/2006/relationships/image" Target="../media/image13.png"/><Relationship Id="rId17" Type="http://schemas.microsoft.com/office/2007/relationships/hdphoto" Target="../media/hdphoto11.wdp"/><Relationship Id="rId25" Type="http://schemas.microsoft.com/office/2007/relationships/hdphoto" Target="../media/hdphoto15.wdp"/><Relationship Id="rId33" Type="http://schemas.openxmlformats.org/officeDocument/2006/relationships/image" Target="../media/image24.png"/><Relationship Id="rId2" Type="http://schemas.openxmlformats.org/officeDocument/2006/relationships/image" Target="../media/image8.png"/><Relationship Id="rId16" Type="http://schemas.openxmlformats.org/officeDocument/2006/relationships/image" Target="../media/image15.png"/><Relationship Id="rId20" Type="http://schemas.openxmlformats.org/officeDocument/2006/relationships/image" Target="../media/image17.png"/><Relationship Id="rId29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11" Type="http://schemas.microsoft.com/office/2007/relationships/hdphoto" Target="../media/hdphoto8.wdp"/><Relationship Id="rId24" Type="http://schemas.openxmlformats.org/officeDocument/2006/relationships/image" Target="../media/image19.png"/><Relationship Id="rId32" Type="http://schemas.microsoft.com/office/2007/relationships/hdphoto" Target="../media/hdphoto18.wdp"/><Relationship Id="rId5" Type="http://schemas.microsoft.com/office/2007/relationships/hdphoto" Target="../media/hdphoto5.wdp"/><Relationship Id="rId15" Type="http://schemas.microsoft.com/office/2007/relationships/hdphoto" Target="../media/hdphoto10.wdp"/><Relationship Id="rId23" Type="http://schemas.microsoft.com/office/2007/relationships/hdphoto" Target="../media/hdphoto14.wdp"/><Relationship Id="rId28" Type="http://schemas.microsoft.com/office/2007/relationships/hdphoto" Target="../media/hdphoto16.wdp"/><Relationship Id="rId10" Type="http://schemas.openxmlformats.org/officeDocument/2006/relationships/image" Target="../media/image12.png"/><Relationship Id="rId19" Type="http://schemas.microsoft.com/office/2007/relationships/hdphoto" Target="../media/hdphoto12.wdp"/><Relationship Id="rId31" Type="http://schemas.openxmlformats.org/officeDocument/2006/relationships/image" Target="../media/image23.png"/><Relationship Id="rId4" Type="http://schemas.openxmlformats.org/officeDocument/2006/relationships/image" Target="../media/image9.png"/><Relationship Id="rId9" Type="http://schemas.microsoft.com/office/2007/relationships/hdphoto" Target="../media/hdphoto7.wdp"/><Relationship Id="rId14" Type="http://schemas.openxmlformats.org/officeDocument/2006/relationships/image" Target="../media/image14.png"/><Relationship Id="rId22" Type="http://schemas.openxmlformats.org/officeDocument/2006/relationships/image" Target="../media/image18.png"/><Relationship Id="rId27" Type="http://schemas.openxmlformats.org/officeDocument/2006/relationships/image" Target="../media/image21.png"/><Relationship Id="rId30" Type="http://schemas.microsoft.com/office/2007/relationships/hdphoto" Target="../media/hdphoto17.wdp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20.wdp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ordwall.net/th/resource/6811533/njema%c4%8dki-jezik/sein" TargetMode="External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0ABFFC-856F-5F94-E4FC-5EF3F300519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7BD1973-5130-731B-4F70-146239C5C43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82812A4-E410-517A-7BE4-2B6F73DEF912}"/>
              </a:ext>
            </a:extLst>
          </p:cNvPr>
          <p:cNvSpPr/>
          <p:nvPr/>
        </p:nvSpPr>
        <p:spPr>
          <a:xfrm>
            <a:off x="279133" y="192505"/>
            <a:ext cx="11656193" cy="6468177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B11B9CA-0A34-32A3-1F27-FA10F4CB5DD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 contrast="-40000"/>
                    </a14:imgEffect>
                  </a14:imgLayer>
                </a14:imgProps>
              </a:ext>
            </a:extLst>
          </a:blip>
          <a:srcRect l="27710" t="29473" r="28948" b="12842"/>
          <a:stretch/>
        </p:blipFill>
        <p:spPr>
          <a:xfrm>
            <a:off x="885522" y="739766"/>
            <a:ext cx="6035041" cy="451803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ACC8836-193F-D8C8-04A4-6C6FA8F4AAC9}"/>
              </a:ext>
            </a:extLst>
          </p:cNvPr>
          <p:cNvSpPr txBox="1"/>
          <p:nvPr/>
        </p:nvSpPr>
        <p:spPr>
          <a:xfrm>
            <a:off x="7308614" y="1971820"/>
            <a:ext cx="4236224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600" dirty="0" err="1">
                <a:solidFill>
                  <a:sysClr val="windowText" lastClr="000000"/>
                </a:solidFill>
                <a:latin typeface="Franklin Gothic Demi Cond" panose="020B0706030402020204" pitchFamily="34" charset="0"/>
                <a:cs typeface="Aharoni" pitchFamily="2" charset="-79"/>
              </a:rPr>
              <a:t>Lektion</a:t>
            </a:r>
            <a:r>
              <a:rPr lang="en-US" sz="6600" dirty="0">
                <a:solidFill>
                  <a:sysClr val="windowText" lastClr="000000"/>
                </a:solidFill>
                <a:latin typeface="Franklin Gothic Demi Cond" panose="020B0706030402020204" pitchFamily="34" charset="0"/>
                <a:cs typeface="Aharoni" pitchFamily="2" charset="-79"/>
              </a:rPr>
              <a:t> 12.2</a:t>
            </a:r>
            <a:endParaRPr lang="th-TH" sz="5400" dirty="0">
              <a:solidFill>
                <a:sysClr val="windowText" lastClr="000000"/>
              </a:solidFill>
              <a:latin typeface="Franklin Gothic Demi Cond" panose="020B07060304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5FC1C69-6F4D-250F-8DF5-6BAFF1E148E3}"/>
              </a:ext>
            </a:extLst>
          </p:cNvPr>
          <p:cNvSpPr txBox="1"/>
          <p:nvPr/>
        </p:nvSpPr>
        <p:spPr>
          <a:xfrm>
            <a:off x="7614739" y="2832597"/>
            <a:ext cx="358476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400" dirty="0" err="1">
                <a:solidFill>
                  <a:srgbClr val="0070C0"/>
                </a:solidFill>
                <a:latin typeface="Franklin Gothic Demi Cond" panose="020B0706030402020204" pitchFamily="34" charset="0"/>
                <a:cs typeface="Aharoni" pitchFamily="2" charset="-79"/>
              </a:rPr>
              <a:t>Perfekt</a:t>
            </a:r>
            <a:r>
              <a:rPr lang="en-US" sz="4400" dirty="0">
                <a:solidFill>
                  <a:srgbClr val="0070C0"/>
                </a:solidFill>
                <a:latin typeface="Franklin Gothic Demi Cond" panose="020B0706030402020204" pitchFamily="34" charset="0"/>
                <a:cs typeface="Aharoni" pitchFamily="2" charset="-79"/>
              </a:rPr>
              <a:t> </a:t>
            </a:r>
            <a:r>
              <a:rPr lang="en-US" sz="4400" dirty="0" err="1">
                <a:solidFill>
                  <a:srgbClr val="0070C0"/>
                </a:solidFill>
                <a:latin typeface="Franklin Gothic Demi Cond" panose="020B0706030402020204" pitchFamily="34" charset="0"/>
                <a:cs typeface="Aharoni" pitchFamily="2" charset="-79"/>
              </a:rPr>
              <a:t>mit</a:t>
            </a:r>
            <a:r>
              <a:rPr lang="en-US" sz="4400" dirty="0">
                <a:solidFill>
                  <a:srgbClr val="0070C0"/>
                </a:solidFill>
                <a:latin typeface="Franklin Gothic Demi Cond" panose="020B0706030402020204" pitchFamily="34" charset="0"/>
                <a:cs typeface="Aharoni" pitchFamily="2" charset="-79"/>
              </a:rPr>
              <a:t> sein</a:t>
            </a:r>
          </a:p>
        </p:txBody>
      </p:sp>
    </p:spTree>
    <p:extLst>
      <p:ext uri="{BB962C8B-B14F-4D97-AF65-F5344CB8AC3E}">
        <p14:creationId xmlns:p14="http://schemas.microsoft.com/office/powerpoint/2010/main" val="23471787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AA8836-7412-3A10-F76D-538E1E5CEF9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8267600-0CAC-28CE-9C59-03FEE366841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5098675-9EF1-C844-1479-2E0EBC76DC8A}"/>
              </a:ext>
            </a:extLst>
          </p:cNvPr>
          <p:cNvSpPr/>
          <p:nvPr/>
        </p:nvSpPr>
        <p:spPr>
          <a:xfrm>
            <a:off x="279133" y="192505"/>
            <a:ext cx="11656193" cy="6468177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E3CAD6E-7BB5-27B1-4F3E-9469DEA01B2E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14685" t="25403" r="17579" b="42356"/>
          <a:stretch/>
        </p:blipFill>
        <p:spPr>
          <a:xfrm>
            <a:off x="279133" y="105801"/>
            <a:ext cx="11656192" cy="3120804"/>
          </a:xfrm>
          <a:prstGeom prst="rect">
            <a:avLst/>
          </a:prstGeom>
        </p:spPr>
      </p:pic>
      <p:pic>
        <p:nvPicPr>
          <p:cNvPr id="7" name="88FE50BB">
            <a:hlinkClick r:id="" action="ppaction://media"/>
            <a:extLst>
              <a:ext uri="{FF2B5EF4-FFF2-40B4-BE49-F238E27FC236}">
                <a16:creationId xmlns:a16="http://schemas.microsoft.com/office/drawing/2014/main" id="{B3366615-3C2B-BEDD-782F-587D5E5D69F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301143" y="2770113"/>
            <a:ext cx="696077" cy="696077"/>
          </a:xfrm>
          <a:prstGeom prst="rect">
            <a:avLst/>
          </a:prstGeom>
        </p:spPr>
      </p:pic>
      <p:grpSp>
        <p:nvGrpSpPr>
          <p:cNvPr id="15" name="Group 14">
            <a:extLst>
              <a:ext uri="{FF2B5EF4-FFF2-40B4-BE49-F238E27FC236}">
                <a16:creationId xmlns:a16="http://schemas.microsoft.com/office/drawing/2014/main" id="{8D442B01-B98F-7010-2EA7-A4FD28447703}"/>
              </a:ext>
            </a:extLst>
          </p:cNvPr>
          <p:cNvGrpSpPr/>
          <p:nvPr/>
        </p:nvGrpSpPr>
        <p:grpSpPr>
          <a:xfrm>
            <a:off x="11556731" y="1536262"/>
            <a:ext cx="356136" cy="259882"/>
            <a:chOff x="11261557" y="1309036"/>
            <a:chExt cx="356136" cy="259882"/>
          </a:xfrm>
        </p:grpSpPr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EE520C85-CA8A-7C4E-259C-DAB7BE639C97}"/>
                </a:ext>
              </a:extLst>
            </p:cNvPr>
            <p:cNvCxnSpPr>
              <a:cxnSpLocks/>
            </p:cNvCxnSpPr>
            <p:nvPr/>
          </p:nvCxnSpPr>
          <p:spPr>
            <a:xfrm>
              <a:off x="11261558" y="1309036"/>
              <a:ext cx="356135" cy="182880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1F94030F-1086-8B01-5988-CA376878C1F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261557" y="1309036"/>
              <a:ext cx="323249" cy="259882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B2781E4F-61BB-0FA0-1A8B-DE618A5AB21D}"/>
              </a:ext>
            </a:extLst>
          </p:cNvPr>
          <p:cNvGrpSpPr/>
          <p:nvPr/>
        </p:nvGrpSpPr>
        <p:grpSpPr>
          <a:xfrm>
            <a:off x="11520635" y="2316163"/>
            <a:ext cx="356136" cy="259882"/>
            <a:chOff x="11261557" y="1309036"/>
            <a:chExt cx="356136" cy="259882"/>
          </a:xfrm>
        </p:grpSpPr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C73D2F25-872D-66BC-1068-AE008A95D2CC}"/>
                </a:ext>
              </a:extLst>
            </p:cNvPr>
            <p:cNvCxnSpPr>
              <a:cxnSpLocks/>
            </p:cNvCxnSpPr>
            <p:nvPr/>
          </p:nvCxnSpPr>
          <p:spPr>
            <a:xfrm>
              <a:off x="11261558" y="1309036"/>
              <a:ext cx="356135" cy="182880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0B87A2F5-A975-2034-90C6-82BBCAB5CA9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261557" y="1309036"/>
              <a:ext cx="323249" cy="259882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8BCA4F6E-E508-EEBC-B70E-FEFCFE0A77DA}"/>
              </a:ext>
            </a:extLst>
          </p:cNvPr>
          <p:cNvGrpSpPr/>
          <p:nvPr/>
        </p:nvGrpSpPr>
        <p:grpSpPr>
          <a:xfrm>
            <a:off x="11504191" y="2748632"/>
            <a:ext cx="356136" cy="259882"/>
            <a:chOff x="11261557" y="1309036"/>
            <a:chExt cx="356136" cy="259882"/>
          </a:xfrm>
        </p:grpSpPr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3B120EA2-135B-364E-F860-12D9312B1E39}"/>
                </a:ext>
              </a:extLst>
            </p:cNvPr>
            <p:cNvCxnSpPr>
              <a:cxnSpLocks/>
            </p:cNvCxnSpPr>
            <p:nvPr/>
          </p:nvCxnSpPr>
          <p:spPr>
            <a:xfrm>
              <a:off x="11261558" y="1309036"/>
              <a:ext cx="356135" cy="182880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768E1E46-906A-DC16-2AB3-E3F53C0E0F3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261557" y="1309036"/>
              <a:ext cx="323249" cy="259882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2" name="Picture 21">
            <a:extLst>
              <a:ext uri="{FF2B5EF4-FFF2-40B4-BE49-F238E27FC236}">
                <a16:creationId xmlns:a16="http://schemas.microsoft.com/office/drawing/2014/main" id="{F03D4B1F-C668-2BEB-474A-2BE4CAF0AFEA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14685" t="59440" r="20868" b="19890"/>
          <a:stretch/>
        </p:blipFill>
        <p:spPr>
          <a:xfrm>
            <a:off x="89281" y="3759552"/>
            <a:ext cx="12013437" cy="2167431"/>
          </a:xfrm>
          <a:prstGeom prst="rect">
            <a:avLst/>
          </a:prstGeom>
        </p:spPr>
      </p:pic>
      <p:pic>
        <p:nvPicPr>
          <p:cNvPr id="23" name="73103637">
            <a:hlinkClick r:id="" action="ppaction://media"/>
            <a:extLst>
              <a:ext uri="{FF2B5EF4-FFF2-40B4-BE49-F238E27FC236}">
                <a16:creationId xmlns:a16="http://schemas.microsoft.com/office/drawing/2014/main" id="{DE0BB111-0155-58A4-A7AF-C4188833B59D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 flipH="1">
            <a:off x="11146053" y="5192331"/>
            <a:ext cx="821356" cy="821356"/>
          </a:xfrm>
          <a:prstGeom prst="rect">
            <a:avLst/>
          </a:prstGeom>
        </p:spPr>
      </p:pic>
      <p:grpSp>
        <p:nvGrpSpPr>
          <p:cNvPr id="24" name="Group 23">
            <a:extLst>
              <a:ext uri="{FF2B5EF4-FFF2-40B4-BE49-F238E27FC236}">
                <a16:creationId xmlns:a16="http://schemas.microsoft.com/office/drawing/2014/main" id="{6C2AE3A8-3110-973C-8809-EEE1395D41FD}"/>
              </a:ext>
            </a:extLst>
          </p:cNvPr>
          <p:cNvGrpSpPr/>
          <p:nvPr/>
        </p:nvGrpSpPr>
        <p:grpSpPr>
          <a:xfrm>
            <a:off x="7440725" y="4583385"/>
            <a:ext cx="356136" cy="259882"/>
            <a:chOff x="11261557" y="1309036"/>
            <a:chExt cx="356136" cy="259882"/>
          </a:xfrm>
        </p:grpSpPr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4D7037E9-3516-1FE7-97F9-1B8E65817C5E}"/>
                </a:ext>
              </a:extLst>
            </p:cNvPr>
            <p:cNvCxnSpPr>
              <a:cxnSpLocks/>
            </p:cNvCxnSpPr>
            <p:nvPr/>
          </p:nvCxnSpPr>
          <p:spPr>
            <a:xfrm>
              <a:off x="11261558" y="1309036"/>
              <a:ext cx="356135" cy="182880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80515351-E4EC-1CAB-DF54-BE4597976D1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261557" y="1309036"/>
              <a:ext cx="323249" cy="259882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0DBB0CDF-03AA-3EBA-88B3-27B590DB679C}"/>
              </a:ext>
            </a:extLst>
          </p:cNvPr>
          <p:cNvGrpSpPr/>
          <p:nvPr/>
        </p:nvGrpSpPr>
        <p:grpSpPr>
          <a:xfrm>
            <a:off x="7407838" y="5006688"/>
            <a:ext cx="356136" cy="259882"/>
            <a:chOff x="11261557" y="1309036"/>
            <a:chExt cx="356136" cy="259882"/>
          </a:xfrm>
        </p:grpSpPr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EE8FAC74-7814-279C-70C7-086BFB4128F7}"/>
                </a:ext>
              </a:extLst>
            </p:cNvPr>
            <p:cNvCxnSpPr>
              <a:cxnSpLocks/>
            </p:cNvCxnSpPr>
            <p:nvPr/>
          </p:nvCxnSpPr>
          <p:spPr>
            <a:xfrm>
              <a:off x="11261558" y="1309036"/>
              <a:ext cx="356135" cy="182880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DC9211D9-3A76-78DC-3456-2E24F0DB24D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261557" y="1309036"/>
              <a:ext cx="323249" cy="259882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2BF328F8-744D-712C-6599-CC1E9F41E550}"/>
              </a:ext>
            </a:extLst>
          </p:cNvPr>
          <p:cNvCxnSpPr>
            <a:cxnSpLocks/>
          </p:cNvCxnSpPr>
          <p:nvPr/>
        </p:nvCxnSpPr>
        <p:spPr>
          <a:xfrm>
            <a:off x="6510683" y="2207238"/>
            <a:ext cx="1209170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Rectangle 32">
            <a:extLst>
              <a:ext uri="{FF2B5EF4-FFF2-40B4-BE49-F238E27FC236}">
                <a16:creationId xmlns:a16="http://schemas.microsoft.com/office/drawing/2014/main" id="{8CBC5CA0-3634-68A2-59E5-CD093133E962}"/>
              </a:ext>
            </a:extLst>
          </p:cNvPr>
          <p:cNvSpPr/>
          <p:nvPr/>
        </p:nvSpPr>
        <p:spPr>
          <a:xfrm>
            <a:off x="6776375" y="1683177"/>
            <a:ext cx="1103315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600" b="0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September</a:t>
            </a:r>
          </a:p>
        </p:txBody>
      </p: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1972B58A-5B4E-AB78-579A-421DCDD114A4}"/>
              </a:ext>
            </a:extLst>
          </p:cNvPr>
          <p:cNvCxnSpPr>
            <a:cxnSpLocks/>
          </p:cNvCxnSpPr>
          <p:nvPr/>
        </p:nvCxnSpPr>
        <p:spPr>
          <a:xfrm>
            <a:off x="5491414" y="4421742"/>
            <a:ext cx="1284961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Rectangle 35">
            <a:extLst>
              <a:ext uri="{FF2B5EF4-FFF2-40B4-BE49-F238E27FC236}">
                <a16:creationId xmlns:a16="http://schemas.microsoft.com/office/drawing/2014/main" id="{EE3C9C41-69A3-C11A-E01F-2F44AC192062}"/>
              </a:ext>
            </a:extLst>
          </p:cNvPr>
          <p:cNvSpPr/>
          <p:nvPr/>
        </p:nvSpPr>
        <p:spPr>
          <a:xfrm>
            <a:off x="5747471" y="3817909"/>
            <a:ext cx="954493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600" b="0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Hamburg</a:t>
            </a:r>
          </a:p>
        </p:txBody>
      </p: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B014B56C-654F-82A0-2560-077A05153CFC}"/>
              </a:ext>
            </a:extLst>
          </p:cNvPr>
          <p:cNvCxnSpPr>
            <a:cxnSpLocks/>
          </p:cNvCxnSpPr>
          <p:nvPr/>
        </p:nvCxnSpPr>
        <p:spPr>
          <a:xfrm>
            <a:off x="997220" y="5681047"/>
            <a:ext cx="1601601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Rectangle 39">
            <a:extLst>
              <a:ext uri="{FF2B5EF4-FFF2-40B4-BE49-F238E27FC236}">
                <a16:creationId xmlns:a16="http://schemas.microsoft.com/office/drawing/2014/main" id="{E16BF69A-AAF0-6F4E-F001-A17ED2054A83}"/>
              </a:ext>
            </a:extLst>
          </p:cNvPr>
          <p:cNvSpPr/>
          <p:nvPr/>
        </p:nvSpPr>
        <p:spPr>
          <a:xfrm>
            <a:off x="1151730" y="5175227"/>
            <a:ext cx="1037272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600" b="0" cap="none" spc="0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Dezember</a:t>
            </a:r>
            <a:endParaRPr lang="en-US" sz="1600" b="0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41" name="Parallelogram 40">
            <a:extLst>
              <a:ext uri="{FF2B5EF4-FFF2-40B4-BE49-F238E27FC236}">
                <a16:creationId xmlns:a16="http://schemas.microsoft.com/office/drawing/2014/main" id="{877E2A49-C963-E9CC-3A9B-B25B8DE2D85E}"/>
              </a:ext>
            </a:extLst>
          </p:cNvPr>
          <p:cNvSpPr/>
          <p:nvPr/>
        </p:nvSpPr>
        <p:spPr>
          <a:xfrm>
            <a:off x="9009246" y="1536262"/>
            <a:ext cx="1472666" cy="259882"/>
          </a:xfrm>
          <a:prstGeom prst="parallelogram">
            <a:avLst/>
          </a:prstGeom>
          <a:solidFill>
            <a:srgbClr val="F52387">
              <a:alpha val="49804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Parallelogram 41">
            <a:extLst>
              <a:ext uri="{FF2B5EF4-FFF2-40B4-BE49-F238E27FC236}">
                <a16:creationId xmlns:a16="http://schemas.microsoft.com/office/drawing/2014/main" id="{63C1E6BF-0C25-A23C-7C35-EF7934AE08A7}"/>
              </a:ext>
            </a:extLst>
          </p:cNvPr>
          <p:cNvSpPr/>
          <p:nvPr/>
        </p:nvSpPr>
        <p:spPr>
          <a:xfrm>
            <a:off x="9947709" y="1947356"/>
            <a:ext cx="1198344" cy="259879"/>
          </a:xfrm>
          <a:prstGeom prst="parallelogram">
            <a:avLst/>
          </a:prstGeom>
          <a:solidFill>
            <a:srgbClr val="F52387">
              <a:alpha val="49804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Parallelogram 42">
            <a:extLst>
              <a:ext uri="{FF2B5EF4-FFF2-40B4-BE49-F238E27FC236}">
                <a16:creationId xmlns:a16="http://schemas.microsoft.com/office/drawing/2014/main" id="{B623D05B-2001-2297-2005-2A24C6AC8CA9}"/>
              </a:ext>
            </a:extLst>
          </p:cNvPr>
          <p:cNvSpPr/>
          <p:nvPr/>
        </p:nvSpPr>
        <p:spPr>
          <a:xfrm>
            <a:off x="6349060" y="2364286"/>
            <a:ext cx="1370793" cy="218250"/>
          </a:xfrm>
          <a:prstGeom prst="parallelogram">
            <a:avLst/>
          </a:prstGeom>
          <a:solidFill>
            <a:srgbClr val="F52387">
              <a:alpha val="49804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Parallelogram 44">
            <a:extLst>
              <a:ext uri="{FF2B5EF4-FFF2-40B4-BE49-F238E27FC236}">
                <a16:creationId xmlns:a16="http://schemas.microsoft.com/office/drawing/2014/main" id="{47F88DE4-69BA-8AA6-19A0-FD8E43A258CB}"/>
              </a:ext>
            </a:extLst>
          </p:cNvPr>
          <p:cNvSpPr/>
          <p:nvPr/>
        </p:nvSpPr>
        <p:spPr>
          <a:xfrm>
            <a:off x="4458528" y="4994004"/>
            <a:ext cx="1284961" cy="272563"/>
          </a:xfrm>
          <a:prstGeom prst="parallelogram">
            <a:avLst/>
          </a:prstGeom>
          <a:solidFill>
            <a:srgbClr val="F52387">
              <a:alpha val="49804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61084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3895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5" dur="63503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8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80000">
                <p:cTn id="8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3"/>
                </p:tgtEl>
              </p:cMediaNode>
            </p:audio>
          </p:childTnLst>
        </p:cTn>
      </p:par>
    </p:tnLst>
    <p:bldLst>
      <p:bldP spid="33" grpId="0"/>
      <p:bldP spid="36" grpId="0"/>
      <p:bldP spid="40" grpId="0"/>
      <p:bldP spid="41" grpId="0" animBg="1"/>
      <p:bldP spid="42" grpId="0" animBg="1"/>
      <p:bldP spid="4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9DA6A3-6414-3112-E465-365E961DD6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C848E0-D581-A5FE-D464-D7258B35AE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7A0CDB9-7E9A-4FEF-0916-D93FBDF04913}"/>
              </a:ext>
            </a:extLst>
          </p:cNvPr>
          <p:cNvSpPr/>
          <p:nvPr/>
        </p:nvSpPr>
        <p:spPr>
          <a:xfrm>
            <a:off x="279133" y="194911"/>
            <a:ext cx="11656193" cy="6468177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3D886C97-D4B3-999C-5FE6-EEACB4044B5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54246"/>
          <a:stretch/>
        </p:blipFill>
        <p:spPr>
          <a:xfrm>
            <a:off x="-67500" y="266148"/>
            <a:ext cx="8212851" cy="211372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87AF992-6956-BA52-DB39-8033B626003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55599" b="13217"/>
          <a:stretch/>
        </p:blipFill>
        <p:spPr>
          <a:xfrm>
            <a:off x="18513" y="2379877"/>
            <a:ext cx="8136099" cy="1427178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9B318D04-A245-A4BE-8867-8910FC54E59A}"/>
              </a:ext>
            </a:extLst>
          </p:cNvPr>
          <p:cNvSpPr/>
          <p:nvPr/>
        </p:nvSpPr>
        <p:spPr>
          <a:xfrm>
            <a:off x="8020221" y="381374"/>
            <a:ext cx="1281954" cy="461665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4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kommen</a:t>
            </a:r>
            <a:endParaRPr lang="en-US" sz="2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3" name="Arrow: Right 12">
            <a:extLst>
              <a:ext uri="{FF2B5EF4-FFF2-40B4-BE49-F238E27FC236}">
                <a16:creationId xmlns:a16="http://schemas.microsoft.com/office/drawing/2014/main" id="{42822274-F172-DF2E-FF1B-FC6BE7D491EC}"/>
              </a:ext>
            </a:extLst>
          </p:cNvPr>
          <p:cNvSpPr/>
          <p:nvPr/>
        </p:nvSpPr>
        <p:spPr>
          <a:xfrm>
            <a:off x="9314269" y="533083"/>
            <a:ext cx="437322" cy="188844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80BC776-A101-F889-3B19-12CA888C2382}"/>
              </a:ext>
            </a:extLst>
          </p:cNvPr>
          <p:cNvSpPr/>
          <p:nvPr/>
        </p:nvSpPr>
        <p:spPr>
          <a:xfrm>
            <a:off x="9851472" y="381374"/>
            <a:ext cx="1577548" cy="461665"/>
          </a:xfrm>
          <a:prstGeom prst="rect">
            <a:avLst/>
          </a:prstGeom>
          <a:solidFill>
            <a:srgbClr val="F7637F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4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gekommen</a:t>
            </a:r>
            <a:endParaRPr lang="en-US" sz="2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8016D01-879E-7B7D-C335-FF72890F1C1B}"/>
              </a:ext>
            </a:extLst>
          </p:cNvPr>
          <p:cNvSpPr/>
          <p:nvPr/>
        </p:nvSpPr>
        <p:spPr>
          <a:xfrm>
            <a:off x="8145351" y="977976"/>
            <a:ext cx="1031694" cy="461665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4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fliegen</a:t>
            </a:r>
            <a:endParaRPr lang="en-US" sz="2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6" name="Arrow: Right 15">
            <a:extLst>
              <a:ext uri="{FF2B5EF4-FFF2-40B4-BE49-F238E27FC236}">
                <a16:creationId xmlns:a16="http://schemas.microsoft.com/office/drawing/2014/main" id="{F74B17BB-D879-8E9E-698A-B5044E333A8E}"/>
              </a:ext>
            </a:extLst>
          </p:cNvPr>
          <p:cNvSpPr/>
          <p:nvPr/>
        </p:nvSpPr>
        <p:spPr>
          <a:xfrm>
            <a:off x="9177045" y="1107411"/>
            <a:ext cx="437322" cy="188844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DCBDF70-EA52-FFAF-BDCA-133BEC98AE01}"/>
              </a:ext>
            </a:extLst>
          </p:cNvPr>
          <p:cNvSpPr/>
          <p:nvPr/>
        </p:nvSpPr>
        <p:spPr>
          <a:xfrm>
            <a:off x="9698370" y="978436"/>
            <a:ext cx="1262077" cy="461665"/>
          </a:xfrm>
          <a:prstGeom prst="rect">
            <a:avLst/>
          </a:prstGeom>
          <a:solidFill>
            <a:srgbClr val="F7637F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4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geflogen</a:t>
            </a:r>
            <a:endParaRPr lang="en-US" sz="2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588305B-4870-F033-9718-2E5492680C5D}"/>
              </a:ext>
            </a:extLst>
          </p:cNvPr>
          <p:cNvSpPr/>
          <p:nvPr/>
        </p:nvSpPr>
        <p:spPr>
          <a:xfrm>
            <a:off x="8130685" y="1609468"/>
            <a:ext cx="1036054" cy="461665"/>
          </a:xfrm>
          <a:prstGeom prst="rect">
            <a:avLst/>
          </a:prstGeom>
          <a:solidFill>
            <a:srgbClr val="F7637F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4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treffen</a:t>
            </a:r>
            <a:endParaRPr lang="en-US" sz="2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9" name="Arrow: Right 18">
            <a:extLst>
              <a:ext uri="{FF2B5EF4-FFF2-40B4-BE49-F238E27FC236}">
                <a16:creationId xmlns:a16="http://schemas.microsoft.com/office/drawing/2014/main" id="{5ECE6AB6-48B9-58FA-4FF2-160E4C993A5F}"/>
              </a:ext>
            </a:extLst>
          </p:cNvPr>
          <p:cNvSpPr/>
          <p:nvPr/>
        </p:nvSpPr>
        <p:spPr>
          <a:xfrm>
            <a:off x="9164558" y="1738903"/>
            <a:ext cx="437322" cy="188844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78FE263-AD91-8104-1065-0CD2F025AF2A}"/>
              </a:ext>
            </a:extLst>
          </p:cNvPr>
          <p:cNvSpPr/>
          <p:nvPr/>
        </p:nvSpPr>
        <p:spPr>
          <a:xfrm>
            <a:off x="9647027" y="1609928"/>
            <a:ext cx="1339790" cy="461665"/>
          </a:xfrm>
          <a:prstGeom prst="rect">
            <a:avLst/>
          </a:prstGeom>
          <a:solidFill>
            <a:srgbClr val="F7637F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4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getroffen</a:t>
            </a:r>
            <a:endParaRPr lang="en-US" sz="2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3C57133D-B9EF-8EBE-C42B-CB383D226349}"/>
              </a:ext>
            </a:extLst>
          </p:cNvPr>
          <p:cNvSpPr/>
          <p:nvPr/>
        </p:nvSpPr>
        <p:spPr>
          <a:xfrm>
            <a:off x="8059824" y="2219022"/>
            <a:ext cx="1170450" cy="461665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4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gefallen</a:t>
            </a:r>
            <a:endParaRPr lang="en-US" sz="2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2" name="Arrow: Right 21">
            <a:extLst>
              <a:ext uri="{FF2B5EF4-FFF2-40B4-BE49-F238E27FC236}">
                <a16:creationId xmlns:a16="http://schemas.microsoft.com/office/drawing/2014/main" id="{51554EE2-D2C5-BFAD-90BC-6EFBBA8B0952}"/>
              </a:ext>
            </a:extLst>
          </p:cNvPr>
          <p:cNvSpPr/>
          <p:nvPr/>
        </p:nvSpPr>
        <p:spPr>
          <a:xfrm>
            <a:off x="9160894" y="2348457"/>
            <a:ext cx="437322" cy="188844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3347E99B-AC16-2659-CC07-799583C73F22}"/>
              </a:ext>
            </a:extLst>
          </p:cNvPr>
          <p:cNvSpPr/>
          <p:nvPr/>
        </p:nvSpPr>
        <p:spPr>
          <a:xfrm>
            <a:off x="9728034" y="2219482"/>
            <a:ext cx="1170450" cy="461665"/>
          </a:xfrm>
          <a:prstGeom prst="rect">
            <a:avLst/>
          </a:prstGeom>
          <a:solidFill>
            <a:srgbClr val="F7637F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4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gefallen</a:t>
            </a:r>
            <a:endParaRPr lang="en-US" sz="2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EFBF8065-0763-0FA3-32F0-B399F80C112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3750" t="23883" r="21979" b="53226"/>
          <a:stretch/>
        </p:blipFill>
        <p:spPr>
          <a:xfrm>
            <a:off x="838200" y="3969068"/>
            <a:ext cx="10557014" cy="2569066"/>
          </a:xfrm>
          <a:prstGeom prst="rect">
            <a:avLst/>
          </a:prstGeom>
          <a:ln w="76200"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4087694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7" grpId="0" animBg="1"/>
      <p:bldP spid="20" grpId="0" animBg="1"/>
      <p:bldP spid="2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910C5C-8677-15EE-198C-CF63543CF5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9A084F-1DAD-062B-8D8C-50321E7F74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50510C3-E1DE-EF45-95FA-878608708A4B}"/>
              </a:ext>
            </a:extLst>
          </p:cNvPr>
          <p:cNvSpPr/>
          <p:nvPr/>
        </p:nvSpPr>
        <p:spPr>
          <a:xfrm>
            <a:off x="87019" y="101600"/>
            <a:ext cx="11990681" cy="6598809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99A873A-0BE8-FDB2-D330-FA7C85E9D57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3750" t="23883" r="21979" b="53226"/>
          <a:stretch/>
        </p:blipFill>
        <p:spPr>
          <a:xfrm>
            <a:off x="249165" y="249007"/>
            <a:ext cx="7833785" cy="1906364"/>
          </a:xfrm>
          <a:prstGeom prst="rect">
            <a:avLst/>
          </a:prstGeom>
          <a:ln w="76200"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DB1260F-D315-BCCA-FAF5-E657F48DCCF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7768" t="26621" r="6875" b="21111"/>
          <a:stretch/>
        </p:blipFill>
        <p:spPr>
          <a:xfrm>
            <a:off x="132166" y="2500539"/>
            <a:ext cx="11927667" cy="4108454"/>
          </a:xfrm>
          <a:prstGeom prst="rect">
            <a:avLst/>
          </a:prstGeom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5B12D455-0D96-C9B9-AEEF-DEFA8078D03D}"/>
              </a:ext>
            </a:extLst>
          </p:cNvPr>
          <p:cNvGrpSpPr/>
          <p:nvPr/>
        </p:nvGrpSpPr>
        <p:grpSpPr>
          <a:xfrm>
            <a:off x="446314" y="4554310"/>
            <a:ext cx="391886" cy="252390"/>
            <a:chOff x="8654143" y="1290398"/>
            <a:chExt cx="391886" cy="252390"/>
          </a:xfrm>
        </p:grpSpPr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C302BAA0-B2B2-171D-F91C-077E8CC50910}"/>
                </a:ext>
              </a:extLst>
            </p:cNvPr>
            <p:cNvCxnSpPr/>
            <p:nvPr/>
          </p:nvCxnSpPr>
          <p:spPr>
            <a:xfrm>
              <a:off x="8654143" y="1302179"/>
              <a:ext cx="391886" cy="221821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A37CF375-1609-A735-E6CA-69B17B9EA8C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686801" y="1290398"/>
              <a:ext cx="315686" cy="252390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7FEEB824-5ABB-E5FB-C879-921FAB5A3BAD}"/>
              </a:ext>
            </a:extLst>
          </p:cNvPr>
          <p:cNvGrpSpPr/>
          <p:nvPr/>
        </p:nvGrpSpPr>
        <p:grpSpPr>
          <a:xfrm>
            <a:off x="4953000" y="4891767"/>
            <a:ext cx="391886" cy="252390"/>
            <a:chOff x="8654143" y="1290398"/>
            <a:chExt cx="391886" cy="252390"/>
          </a:xfrm>
        </p:grpSpPr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DEE3F61C-4CBB-214F-0951-0380A4072542}"/>
                </a:ext>
              </a:extLst>
            </p:cNvPr>
            <p:cNvCxnSpPr/>
            <p:nvPr/>
          </p:nvCxnSpPr>
          <p:spPr>
            <a:xfrm>
              <a:off x="8654143" y="1302179"/>
              <a:ext cx="391886" cy="221821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0589BB02-E903-1FA6-A5CC-F940E991BBF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686801" y="1290398"/>
              <a:ext cx="315686" cy="252390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CE9B04C1-4B5A-5762-9ADB-1B3314A301F1}"/>
              </a:ext>
            </a:extLst>
          </p:cNvPr>
          <p:cNvGrpSpPr/>
          <p:nvPr/>
        </p:nvGrpSpPr>
        <p:grpSpPr>
          <a:xfrm>
            <a:off x="3668485" y="5610225"/>
            <a:ext cx="391886" cy="252390"/>
            <a:chOff x="8654143" y="1290398"/>
            <a:chExt cx="391886" cy="252390"/>
          </a:xfrm>
        </p:grpSpPr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5D694C6A-4D25-502D-C9FD-50758EF29C16}"/>
                </a:ext>
              </a:extLst>
            </p:cNvPr>
            <p:cNvCxnSpPr/>
            <p:nvPr/>
          </p:nvCxnSpPr>
          <p:spPr>
            <a:xfrm>
              <a:off x="8654143" y="1302179"/>
              <a:ext cx="391886" cy="221821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A8111362-486B-1185-1A5F-D5BA36815DD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686801" y="1290398"/>
              <a:ext cx="315686" cy="252390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6EF77024-E3FA-213E-DDDF-110797D36694}"/>
              </a:ext>
            </a:extLst>
          </p:cNvPr>
          <p:cNvGrpSpPr/>
          <p:nvPr/>
        </p:nvGrpSpPr>
        <p:grpSpPr>
          <a:xfrm>
            <a:off x="1883228" y="5924573"/>
            <a:ext cx="391886" cy="252390"/>
            <a:chOff x="8654143" y="1290398"/>
            <a:chExt cx="391886" cy="252390"/>
          </a:xfrm>
        </p:grpSpPr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4F5D0A5E-BEB1-470A-056E-5E64448A8BF5}"/>
                </a:ext>
              </a:extLst>
            </p:cNvPr>
            <p:cNvCxnSpPr/>
            <p:nvPr/>
          </p:nvCxnSpPr>
          <p:spPr>
            <a:xfrm>
              <a:off x="8654143" y="1302179"/>
              <a:ext cx="391886" cy="221821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CFFB5E5E-8C71-B20A-8136-6807DA0D418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686801" y="1290398"/>
              <a:ext cx="315686" cy="252390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1604607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F90F81-C215-7060-F20E-461CF665B5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hlinkClick r:id="rId2"/>
              </a:rPr>
              <a:t>https://wordwall.net/th/resource/1227433/aus-in-oder-nach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79852A-04E8-5BAC-2ABF-13CA08978B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80901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9DA6A3-6414-3112-E465-365E961DD6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C848E0-D581-A5FE-D464-D7258B35AE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7A0CDB9-7E9A-4FEF-0916-D93FBDF04913}"/>
              </a:ext>
            </a:extLst>
          </p:cNvPr>
          <p:cNvSpPr/>
          <p:nvPr/>
        </p:nvSpPr>
        <p:spPr>
          <a:xfrm>
            <a:off x="279133" y="194911"/>
            <a:ext cx="11656193" cy="6468177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3D886C97-D4B3-999C-5FE6-EEACB4044B5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54246"/>
          <a:stretch/>
        </p:blipFill>
        <p:spPr>
          <a:xfrm>
            <a:off x="-67500" y="266148"/>
            <a:ext cx="8212851" cy="211372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87AF992-6956-BA52-DB39-8033B626003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55599" b="13217"/>
          <a:stretch/>
        </p:blipFill>
        <p:spPr>
          <a:xfrm>
            <a:off x="18513" y="2379877"/>
            <a:ext cx="8136099" cy="1427178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9B318D04-A245-A4BE-8867-8910FC54E59A}"/>
              </a:ext>
            </a:extLst>
          </p:cNvPr>
          <p:cNvSpPr/>
          <p:nvPr/>
        </p:nvSpPr>
        <p:spPr>
          <a:xfrm>
            <a:off x="8020221" y="381374"/>
            <a:ext cx="1281954" cy="461665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4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kommen</a:t>
            </a:r>
            <a:endParaRPr lang="en-US" sz="2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3" name="Arrow: Right 12">
            <a:extLst>
              <a:ext uri="{FF2B5EF4-FFF2-40B4-BE49-F238E27FC236}">
                <a16:creationId xmlns:a16="http://schemas.microsoft.com/office/drawing/2014/main" id="{42822274-F172-DF2E-FF1B-FC6BE7D491EC}"/>
              </a:ext>
            </a:extLst>
          </p:cNvPr>
          <p:cNvSpPr/>
          <p:nvPr/>
        </p:nvSpPr>
        <p:spPr>
          <a:xfrm>
            <a:off x="9314269" y="533083"/>
            <a:ext cx="437322" cy="188844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80BC776-A101-F889-3B19-12CA888C2382}"/>
              </a:ext>
            </a:extLst>
          </p:cNvPr>
          <p:cNvSpPr/>
          <p:nvPr/>
        </p:nvSpPr>
        <p:spPr>
          <a:xfrm>
            <a:off x="9851472" y="381374"/>
            <a:ext cx="1577548" cy="461665"/>
          </a:xfrm>
          <a:prstGeom prst="rect">
            <a:avLst/>
          </a:prstGeom>
          <a:solidFill>
            <a:srgbClr val="F7637F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4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gekommen</a:t>
            </a:r>
            <a:endParaRPr lang="en-US" sz="2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8016D01-879E-7B7D-C335-FF72890F1C1B}"/>
              </a:ext>
            </a:extLst>
          </p:cNvPr>
          <p:cNvSpPr/>
          <p:nvPr/>
        </p:nvSpPr>
        <p:spPr>
          <a:xfrm>
            <a:off x="8145351" y="977976"/>
            <a:ext cx="1031694" cy="461665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4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fliegen</a:t>
            </a:r>
            <a:endParaRPr lang="en-US" sz="2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6" name="Arrow: Right 15">
            <a:extLst>
              <a:ext uri="{FF2B5EF4-FFF2-40B4-BE49-F238E27FC236}">
                <a16:creationId xmlns:a16="http://schemas.microsoft.com/office/drawing/2014/main" id="{F74B17BB-D879-8E9E-698A-B5044E333A8E}"/>
              </a:ext>
            </a:extLst>
          </p:cNvPr>
          <p:cNvSpPr/>
          <p:nvPr/>
        </p:nvSpPr>
        <p:spPr>
          <a:xfrm>
            <a:off x="9177045" y="1107411"/>
            <a:ext cx="437322" cy="188844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DCBDF70-EA52-FFAF-BDCA-133BEC98AE01}"/>
              </a:ext>
            </a:extLst>
          </p:cNvPr>
          <p:cNvSpPr/>
          <p:nvPr/>
        </p:nvSpPr>
        <p:spPr>
          <a:xfrm>
            <a:off x="9698370" y="978436"/>
            <a:ext cx="1262077" cy="461665"/>
          </a:xfrm>
          <a:prstGeom prst="rect">
            <a:avLst/>
          </a:prstGeom>
          <a:solidFill>
            <a:srgbClr val="F7637F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4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geflogen</a:t>
            </a:r>
            <a:endParaRPr lang="en-US" sz="2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588305B-4870-F033-9718-2E5492680C5D}"/>
              </a:ext>
            </a:extLst>
          </p:cNvPr>
          <p:cNvSpPr/>
          <p:nvPr/>
        </p:nvSpPr>
        <p:spPr>
          <a:xfrm>
            <a:off x="8130685" y="1609468"/>
            <a:ext cx="1036054" cy="461665"/>
          </a:xfrm>
          <a:prstGeom prst="rect">
            <a:avLst/>
          </a:prstGeom>
          <a:solidFill>
            <a:srgbClr val="F7637F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4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treffen</a:t>
            </a:r>
            <a:endParaRPr lang="en-US" sz="2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9" name="Arrow: Right 18">
            <a:extLst>
              <a:ext uri="{FF2B5EF4-FFF2-40B4-BE49-F238E27FC236}">
                <a16:creationId xmlns:a16="http://schemas.microsoft.com/office/drawing/2014/main" id="{5ECE6AB6-48B9-58FA-4FF2-160E4C993A5F}"/>
              </a:ext>
            </a:extLst>
          </p:cNvPr>
          <p:cNvSpPr/>
          <p:nvPr/>
        </p:nvSpPr>
        <p:spPr>
          <a:xfrm>
            <a:off x="9164558" y="1738903"/>
            <a:ext cx="437322" cy="188844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78FE263-AD91-8104-1065-0CD2F025AF2A}"/>
              </a:ext>
            </a:extLst>
          </p:cNvPr>
          <p:cNvSpPr/>
          <p:nvPr/>
        </p:nvSpPr>
        <p:spPr>
          <a:xfrm>
            <a:off x="9647027" y="1609928"/>
            <a:ext cx="1339790" cy="461665"/>
          </a:xfrm>
          <a:prstGeom prst="rect">
            <a:avLst/>
          </a:prstGeom>
          <a:solidFill>
            <a:srgbClr val="F7637F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4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getroffen</a:t>
            </a:r>
            <a:endParaRPr lang="en-US" sz="2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3C57133D-B9EF-8EBE-C42B-CB383D226349}"/>
              </a:ext>
            </a:extLst>
          </p:cNvPr>
          <p:cNvSpPr/>
          <p:nvPr/>
        </p:nvSpPr>
        <p:spPr>
          <a:xfrm>
            <a:off x="8059824" y="2219022"/>
            <a:ext cx="1170450" cy="461665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4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gefallen</a:t>
            </a:r>
            <a:endParaRPr lang="en-US" sz="2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2" name="Arrow: Right 21">
            <a:extLst>
              <a:ext uri="{FF2B5EF4-FFF2-40B4-BE49-F238E27FC236}">
                <a16:creationId xmlns:a16="http://schemas.microsoft.com/office/drawing/2014/main" id="{51554EE2-D2C5-BFAD-90BC-6EFBBA8B0952}"/>
              </a:ext>
            </a:extLst>
          </p:cNvPr>
          <p:cNvSpPr/>
          <p:nvPr/>
        </p:nvSpPr>
        <p:spPr>
          <a:xfrm>
            <a:off x="9160894" y="2348457"/>
            <a:ext cx="437322" cy="188844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3347E99B-AC16-2659-CC07-799583C73F22}"/>
              </a:ext>
            </a:extLst>
          </p:cNvPr>
          <p:cNvSpPr/>
          <p:nvPr/>
        </p:nvSpPr>
        <p:spPr>
          <a:xfrm>
            <a:off x="9728034" y="2219482"/>
            <a:ext cx="1170450" cy="461665"/>
          </a:xfrm>
          <a:prstGeom prst="rect">
            <a:avLst/>
          </a:prstGeom>
          <a:solidFill>
            <a:srgbClr val="F7637F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4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gefallen</a:t>
            </a:r>
            <a:endParaRPr lang="en-US" sz="2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EFBF8065-0763-0FA3-32F0-B399F80C112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3750" t="23883" r="21979" b="53226"/>
          <a:stretch/>
        </p:blipFill>
        <p:spPr>
          <a:xfrm>
            <a:off x="5855308" y="2881854"/>
            <a:ext cx="6165639" cy="1500418"/>
          </a:xfrm>
          <a:prstGeom prst="rect">
            <a:avLst/>
          </a:prstGeom>
          <a:ln w="76200"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041BA336-11E3-74D1-E6B2-754388D36FD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8097" t="33123" r="39466" b="29420"/>
          <a:stretch/>
        </p:blipFill>
        <p:spPr>
          <a:xfrm>
            <a:off x="105816" y="3918616"/>
            <a:ext cx="5576175" cy="276858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B37C542F-7F3B-177B-3C4D-0F1E94539369}"/>
              </a:ext>
            </a:extLst>
          </p:cNvPr>
          <p:cNvSpPr txBox="1"/>
          <p:nvPr/>
        </p:nvSpPr>
        <p:spPr>
          <a:xfrm>
            <a:off x="5881855" y="4436883"/>
            <a:ext cx="435593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5400" dirty="0" err="1">
                <a:latin typeface="Franklin Gothic Demi Cond" panose="020B0706030402020204" pitchFamily="34" charset="0"/>
                <a:cs typeface="Aharoni" pitchFamily="2" charset="-79"/>
              </a:rPr>
              <a:t>Perfekt</a:t>
            </a:r>
            <a:r>
              <a:rPr lang="en-US" sz="5400" dirty="0">
                <a:latin typeface="Franklin Gothic Demi Cond" panose="020B0706030402020204" pitchFamily="34" charset="0"/>
                <a:cs typeface="Aharoni" pitchFamily="2" charset="-79"/>
              </a:rPr>
              <a:t> </a:t>
            </a:r>
            <a:r>
              <a:rPr lang="en-US" sz="5400" dirty="0" err="1">
                <a:latin typeface="Franklin Gothic Demi Cond" panose="020B0706030402020204" pitchFamily="34" charset="0"/>
                <a:cs typeface="Aharoni" pitchFamily="2" charset="-79"/>
              </a:rPr>
              <a:t>mit</a:t>
            </a:r>
            <a:r>
              <a:rPr lang="en-US" sz="5400" dirty="0">
                <a:latin typeface="Franklin Gothic Demi Cond" panose="020B0706030402020204" pitchFamily="34" charset="0"/>
                <a:cs typeface="Aharoni" pitchFamily="2" charset="-79"/>
              </a:rPr>
              <a:t> sein</a:t>
            </a:r>
          </a:p>
        </p:txBody>
      </p:sp>
    </p:spTree>
    <p:extLst>
      <p:ext uri="{BB962C8B-B14F-4D97-AF65-F5344CB8AC3E}">
        <p14:creationId xmlns:p14="http://schemas.microsoft.com/office/powerpoint/2010/main" val="22102217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7" grpId="0" animBg="1"/>
      <p:bldP spid="20" grpId="0" animBg="1"/>
      <p:bldP spid="23" grpId="0" animBg="1"/>
      <p:bldP spid="2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6D443D-7ED9-EB38-EFDB-4E3951574E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F973C4-1E19-5156-1738-8DAF8A1A76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69ECBB3-3198-B1D1-426D-BCCEE31DD9C2}"/>
              </a:ext>
            </a:extLst>
          </p:cNvPr>
          <p:cNvSpPr/>
          <p:nvPr/>
        </p:nvSpPr>
        <p:spPr>
          <a:xfrm>
            <a:off x="279133" y="194911"/>
            <a:ext cx="11656193" cy="6468177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1ED99D0-A677-4C73-11EF-184843CDEF8B}"/>
              </a:ext>
            </a:extLst>
          </p:cNvPr>
          <p:cNvSpPr txBox="1"/>
          <p:nvPr/>
        </p:nvSpPr>
        <p:spPr>
          <a:xfrm>
            <a:off x="4812331" y="104576"/>
            <a:ext cx="213738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5400" dirty="0" err="1">
                <a:latin typeface="Franklin Gothic Demi Cond" panose="020B0706030402020204" pitchFamily="34" charset="0"/>
                <a:cs typeface="Aharoni" pitchFamily="2" charset="-79"/>
              </a:rPr>
              <a:t>Perfekt</a:t>
            </a:r>
            <a:endParaRPr lang="en-US" sz="5400" dirty="0">
              <a:latin typeface="Franklin Gothic Demi Cond" panose="020B0706030402020204" pitchFamily="34" charset="0"/>
              <a:cs typeface="Aharoni" pitchFamily="2" charset="-79"/>
            </a:endParaRP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8773062F-2A60-5E52-711D-D2890AACDB13}"/>
              </a:ext>
            </a:extLst>
          </p:cNvPr>
          <p:cNvCxnSpPr>
            <a:cxnSpLocks/>
          </p:cNvCxnSpPr>
          <p:nvPr/>
        </p:nvCxnSpPr>
        <p:spPr>
          <a:xfrm>
            <a:off x="5781040" y="936466"/>
            <a:ext cx="0" cy="414814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6C616F2B-D63D-F415-FB8D-361493B430D8}"/>
              </a:ext>
            </a:extLst>
          </p:cNvPr>
          <p:cNvCxnSpPr>
            <a:cxnSpLocks/>
          </p:cNvCxnSpPr>
          <p:nvPr/>
        </p:nvCxnSpPr>
        <p:spPr>
          <a:xfrm>
            <a:off x="1184709" y="1351280"/>
            <a:ext cx="9845040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DD3DB251-CC53-EECE-51C0-B20E8E7ED112}"/>
              </a:ext>
            </a:extLst>
          </p:cNvPr>
          <p:cNvCxnSpPr/>
          <p:nvPr/>
        </p:nvCxnSpPr>
        <p:spPr>
          <a:xfrm>
            <a:off x="1184709" y="1311524"/>
            <a:ext cx="0" cy="474345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90A67304-7892-C0BD-7CC8-CCDC48D5D8DF}"/>
              </a:ext>
            </a:extLst>
          </p:cNvPr>
          <p:cNvCxnSpPr/>
          <p:nvPr/>
        </p:nvCxnSpPr>
        <p:spPr>
          <a:xfrm>
            <a:off x="11029749" y="1311523"/>
            <a:ext cx="0" cy="474345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06D3A2B5-A368-6128-B705-13112851451C}"/>
              </a:ext>
            </a:extLst>
          </p:cNvPr>
          <p:cNvSpPr txBox="1"/>
          <p:nvPr/>
        </p:nvSpPr>
        <p:spPr>
          <a:xfrm>
            <a:off x="279133" y="1517944"/>
            <a:ext cx="213738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5400" dirty="0" err="1">
                <a:latin typeface="Franklin Gothic Demi Cond" panose="020B0706030402020204" pitchFamily="34" charset="0"/>
                <a:cs typeface="Aharoni" pitchFamily="2" charset="-79"/>
              </a:rPr>
              <a:t>Perfekt</a:t>
            </a:r>
            <a:endParaRPr lang="en-US" sz="5400" dirty="0">
              <a:latin typeface="Franklin Gothic Demi Cond" panose="020B0706030402020204" pitchFamily="34" charset="0"/>
              <a:cs typeface="Aharoni" pitchFamily="2" charset="-79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F86E456-2B81-B266-1F97-B3CC4D7D3AA4}"/>
              </a:ext>
            </a:extLst>
          </p:cNvPr>
          <p:cNvSpPr txBox="1"/>
          <p:nvPr/>
        </p:nvSpPr>
        <p:spPr>
          <a:xfrm>
            <a:off x="227146" y="2088315"/>
            <a:ext cx="88678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400" dirty="0" err="1">
                <a:latin typeface="Franklin Gothic Demi Cond" panose="020B0706030402020204" pitchFamily="34" charset="0"/>
                <a:cs typeface="Aharoni" pitchFamily="2" charset="-79"/>
              </a:rPr>
              <a:t>mit</a:t>
            </a:r>
            <a:endParaRPr lang="en-US" sz="4400" dirty="0">
              <a:latin typeface="Franklin Gothic Demi Cond" panose="020B0706030402020204" pitchFamily="34" charset="0"/>
              <a:cs typeface="Aharoni" pitchFamily="2" charset="-79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ECB6B13-7E7D-E0C4-A25E-BC051858DF45}"/>
              </a:ext>
            </a:extLst>
          </p:cNvPr>
          <p:cNvSpPr txBox="1"/>
          <p:nvPr/>
        </p:nvSpPr>
        <p:spPr>
          <a:xfrm>
            <a:off x="1024214" y="2083817"/>
            <a:ext cx="182453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5400" dirty="0" err="1">
                <a:latin typeface="Franklin Gothic Demi Cond" panose="020B0706030402020204" pitchFamily="34" charset="0"/>
                <a:cs typeface="Aharoni" pitchFamily="2" charset="-79"/>
              </a:rPr>
              <a:t>haben</a:t>
            </a:r>
            <a:endParaRPr lang="en-US" sz="5400" dirty="0">
              <a:latin typeface="Franklin Gothic Demi Cond" panose="020B0706030402020204" pitchFamily="34" charset="0"/>
              <a:cs typeface="Aharoni" pitchFamily="2" charset="-79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3854B49-ABB8-8602-0BB5-088338AC4647}"/>
              </a:ext>
            </a:extLst>
          </p:cNvPr>
          <p:cNvSpPr txBox="1"/>
          <p:nvPr/>
        </p:nvSpPr>
        <p:spPr>
          <a:xfrm>
            <a:off x="6949711" y="419427"/>
            <a:ext cx="24079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>
                <a:latin typeface="Franklin Gothic Demi Cond" panose="020B0706030402020204" pitchFamily="34" charset="0"/>
                <a:cs typeface="Aharoni" pitchFamily="2" charset="-79"/>
              </a:rPr>
              <a:t>(</a:t>
            </a:r>
            <a:r>
              <a:rPr lang="en-US" sz="2800" dirty="0" err="1">
                <a:solidFill>
                  <a:srgbClr val="F73B83"/>
                </a:solidFill>
                <a:latin typeface="Franklin Gothic Demi Cond" panose="020B0706030402020204" pitchFamily="34" charset="0"/>
                <a:cs typeface="Aharoni" pitchFamily="2" charset="-79"/>
              </a:rPr>
              <a:t>Vergangenheit</a:t>
            </a:r>
            <a:r>
              <a:rPr lang="en-US" sz="2800" dirty="0">
                <a:latin typeface="Franklin Gothic Demi Cond" panose="020B0706030402020204" pitchFamily="34" charset="0"/>
                <a:cs typeface="Aharoni" pitchFamily="2" charset="-79"/>
              </a:rPr>
              <a:t>)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54E34AB-D529-8342-F997-CC2682AA8FF8}"/>
              </a:ext>
            </a:extLst>
          </p:cNvPr>
          <p:cNvSpPr txBox="1"/>
          <p:nvPr/>
        </p:nvSpPr>
        <p:spPr>
          <a:xfrm>
            <a:off x="3770052" y="3581371"/>
            <a:ext cx="1805228" cy="461665"/>
          </a:xfrm>
          <a:prstGeom prst="rect">
            <a:avLst/>
          </a:prstGeom>
          <a:solidFill>
            <a:srgbClr val="92D05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2400" dirty="0" err="1">
                <a:latin typeface="Dubai Medium" panose="020B0603030403030204" pitchFamily="34" charset="-78"/>
                <a:cs typeface="Dubai Medium" panose="020B0603030403030204" pitchFamily="34" charset="-78"/>
              </a:rPr>
              <a:t>gefrühstückt</a:t>
            </a:r>
            <a:endParaRPr lang="en-US" sz="2400" dirty="0">
              <a:latin typeface="Dubai Medium" panose="020B0603030403030204" pitchFamily="34" charset="-78"/>
              <a:cs typeface="Dubai Medium" panose="020B0603030403030204" pitchFamily="34" charset="-78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3E31F17-93F5-1DF8-E694-DC9768D70A8A}"/>
              </a:ext>
            </a:extLst>
          </p:cNvPr>
          <p:cNvSpPr txBox="1"/>
          <p:nvPr/>
        </p:nvSpPr>
        <p:spPr>
          <a:xfrm>
            <a:off x="3432486" y="4372244"/>
            <a:ext cx="1211625" cy="461665"/>
          </a:xfrm>
          <a:prstGeom prst="rect">
            <a:avLst/>
          </a:prstGeom>
          <a:solidFill>
            <a:srgbClr val="92D05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2400" dirty="0" err="1">
                <a:latin typeface="Dubai Medium" panose="020B0603030403030204" pitchFamily="34" charset="-78"/>
                <a:cs typeface="Dubai Medium" panose="020B0603030403030204" pitchFamily="34" charset="-78"/>
              </a:rPr>
              <a:t>gekocht</a:t>
            </a:r>
            <a:endParaRPr lang="en-US" sz="2400" dirty="0">
              <a:latin typeface="Dubai Medium" panose="020B0603030403030204" pitchFamily="34" charset="-78"/>
              <a:cs typeface="Dubai Medium" panose="020B0603030403030204" pitchFamily="34" charset="-78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8B06B347-0AA9-0456-512C-466AA410B95A}"/>
              </a:ext>
            </a:extLst>
          </p:cNvPr>
          <p:cNvSpPr txBox="1"/>
          <p:nvPr/>
        </p:nvSpPr>
        <p:spPr>
          <a:xfrm>
            <a:off x="1224871" y="4498889"/>
            <a:ext cx="1365794" cy="461665"/>
          </a:xfrm>
          <a:prstGeom prst="rect">
            <a:avLst/>
          </a:prstGeom>
          <a:solidFill>
            <a:srgbClr val="F25082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2400" dirty="0" err="1">
                <a:latin typeface="Dubai Medium" panose="020B0603030403030204" pitchFamily="34" charset="-78"/>
                <a:cs typeface="Dubai Medium" panose="020B0603030403030204" pitchFamily="34" charset="-78"/>
              </a:rPr>
              <a:t>gelesen</a:t>
            </a:r>
            <a:endParaRPr lang="en-US" sz="2400" dirty="0">
              <a:latin typeface="Dubai Medium" panose="020B0603030403030204" pitchFamily="34" charset="-78"/>
              <a:cs typeface="Dubai Medium" panose="020B0603030403030204" pitchFamily="34" charset="-78"/>
            </a:endParaRPr>
          </a:p>
        </p:txBody>
      </p:sp>
      <p:pic>
        <p:nvPicPr>
          <p:cNvPr id="27" name="Picture 22" descr="66,349 Learning Clipart Illustrations &amp; Clip Art - iStock">
            <a:extLst>
              <a:ext uri="{FF2B5EF4-FFF2-40B4-BE49-F238E27FC236}">
                <a16:creationId xmlns:a16="http://schemas.microsoft.com/office/drawing/2014/main" id="{26C1A756-0EBE-536B-4456-793A10DF51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596" b="93566" l="4902" r="93301">
                        <a14:foregroundMark x1="66340" y1="13235" x2="76144" y2="19485"/>
                        <a14:foregroundMark x1="76144" y1="19485" x2="80719" y2="39706"/>
                        <a14:foregroundMark x1="80719" y1="39706" x2="66993" y2="34191"/>
                        <a14:foregroundMark x1="66993" y1="34191" x2="66993" y2="17463"/>
                        <a14:foregroundMark x1="66993" y1="17463" x2="71242" y2="13971"/>
                        <a14:foregroundMark x1="57516" y1="10294" x2="82680" y2="20772"/>
                        <a14:foregroundMark x1="82680" y1="20772" x2="87418" y2="36213"/>
                        <a14:foregroundMark x1="87418" y1="36213" x2="86111" y2="53309"/>
                        <a14:foregroundMark x1="86111" y1="53309" x2="65850" y2="46507"/>
                        <a14:foregroundMark x1="65850" y1="46507" x2="58497" y2="34191"/>
                        <a14:foregroundMark x1="58497" y1="34191" x2="58007" y2="9926"/>
                        <a14:foregroundMark x1="50817" y1="9007" x2="50654" y2="38419"/>
                        <a14:foregroundMark x1="50654" y1="38419" x2="67157" y2="49816"/>
                        <a14:foregroundMark x1="67157" y1="49816" x2="68954" y2="60846"/>
                        <a14:foregroundMark x1="68954" y1="60846" x2="89216" y2="67647"/>
                        <a14:foregroundMark x1="89216" y1="67647" x2="70588" y2="52206"/>
                        <a14:foregroundMark x1="70588" y1="52206" x2="68137" y2="47243"/>
                        <a14:foregroundMark x1="49510" y1="4963" x2="72222" y2="17096"/>
                        <a14:foregroundMark x1="91830" y1="17647" x2="90686" y2="53676"/>
                        <a14:foregroundMark x1="89216" y1="25000" x2="86601" y2="33640"/>
                        <a14:foregroundMark x1="82516" y1="62132" x2="93627" y2="67279"/>
                        <a14:foregroundMark x1="93627" y1="67279" x2="85294" y2="69669"/>
                        <a14:foregroundMark x1="85294" y1="69669" x2="61765" y2="55147"/>
                        <a14:foregroundMark x1="61765" y1="55147" x2="53105" y2="53860"/>
                        <a14:foregroundMark x1="53105" y1="53860" x2="76961" y2="64338"/>
                        <a14:foregroundMark x1="76961" y1="64338" x2="88889" y2="63971"/>
                        <a14:foregroundMark x1="34804" y1="57353" x2="40523" y2="56250"/>
                        <a14:foregroundMark x1="59804" y1="62868" x2="43791" y2="56801"/>
                        <a14:foregroundMark x1="43791" y1="56801" x2="46242" y2="60846"/>
                        <a14:foregroundMark x1="44118" y1="60478" x2="41340" y2="58272"/>
                        <a14:foregroundMark x1="49183" y1="61581" x2="49837" y2="61397"/>
                        <a14:foregroundMark x1="12092" y1="56250" x2="13562" y2="65809"/>
                        <a14:foregroundMark x1="13562" y1="65809" x2="21405" y2="73529"/>
                        <a14:foregroundMark x1="21405" y1="73529" x2="32190" y2="72978"/>
                        <a14:foregroundMark x1="9804" y1="49632" x2="8987" y2="61949"/>
                        <a14:foregroundMark x1="8987" y1="61949" x2="13889" y2="75184"/>
                        <a14:foregroundMark x1="13889" y1="75184" x2="15523" y2="76287"/>
                        <a14:foregroundMark x1="6373" y1="50368" x2="8333" y2="64522"/>
                        <a14:foregroundMark x1="8333" y1="64522" x2="10294" y2="66544"/>
                        <a14:foregroundMark x1="4902" y1="51287" x2="9314" y2="66360"/>
                        <a14:foregroundMark x1="9314" y1="66360" x2="9641" y2="66912"/>
                        <a14:foregroundMark x1="10294" y1="53493" x2="17810" y2="64890"/>
                        <a14:foregroundMark x1="17810" y1="64890" x2="17810" y2="64890"/>
                        <a14:foregroundMark x1="18627" y1="68382" x2="33497" y2="45956"/>
                        <a14:foregroundMark x1="22712" y1="29412" x2="20588" y2="38603"/>
                        <a14:foregroundMark x1="28105" y1="25919" x2="28105" y2="25919"/>
                        <a14:foregroundMark x1="27941" y1="25919" x2="27941" y2="25919"/>
                        <a14:foregroundMark x1="28268" y1="26103" x2="31209" y2="26103"/>
                        <a14:foregroundMark x1="31699" y1="26103" x2="32680" y2="26103"/>
                        <a14:foregroundMark x1="32680" y1="25919" x2="32680" y2="25919"/>
                        <a14:foregroundMark x1="29902" y1="21140" x2="29902" y2="21140"/>
                        <a14:foregroundMark x1="27778" y1="21691" x2="23529" y2="27022"/>
                        <a14:foregroundMark x1="22549" y1="28493" x2="22549" y2="31618"/>
                        <a14:foregroundMark x1="26144" y1="33272" x2="27614" y2="30882"/>
                        <a14:foregroundMark x1="27288" y1="27941" x2="26797" y2="35478"/>
                        <a14:foregroundMark x1="27124" y1="20037" x2="37255" y2="32169"/>
                        <a14:foregroundMark x1="37255" y1="32169" x2="22876" y2="36213"/>
                        <a14:foregroundMark x1="22876" y1="36213" x2="18137" y2="27022"/>
                        <a14:foregroundMark x1="18137" y1="27022" x2="24510" y2="20037"/>
                        <a14:foregroundMark x1="24510" y1="20037" x2="30065" y2="22059"/>
                        <a14:foregroundMark x1="20098" y1="74449" x2="32190" y2="72426"/>
                        <a14:foregroundMark x1="32190" y1="72426" x2="28922" y2="81801"/>
                        <a14:foregroundMark x1="28922" y1="81801" x2="27614" y2="82904"/>
                        <a14:foregroundMark x1="18954" y1="81250" x2="20098" y2="85846"/>
                        <a14:foregroundMark x1="23039" y1="81066" x2="23039" y2="83456"/>
                        <a14:foregroundMark x1="16667" y1="86765" x2="23366" y2="86213"/>
                        <a14:foregroundMark x1="46242" y1="93566" x2="46242" y2="93566"/>
                        <a14:foregroundMark x1="41667" y1="62684" x2="44118" y2="6323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354" y="5827314"/>
            <a:ext cx="1144318" cy="1017171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02F9D46B-C16C-2313-1FD1-C42398FEEE8D}"/>
              </a:ext>
            </a:extLst>
          </p:cNvPr>
          <p:cNvSpPr txBox="1"/>
          <p:nvPr/>
        </p:nvSpPr>
        <p:spPr>
          <a:xfrm>
            <a:off x="1122511" y="6003010"/>
            <a:ext cx="1144318" cy="461665"/>
          </a:xfrm>
          <a:prstGeom prst="rect">
            <a:avLst/>
          </a:prstGeom>
          <a:solidFill>
            <a:srgbClr val="92D05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2400" dirty="0" err="1">
                <a:latin typeface="Dubai Medium" panose="020B0603030403030204" pitchFamily="34" charset="-78"/>
                <a:cs typeface="Dubai Medium" panose="020B0603030403030204" pitchFamily="34" charset="-78"/>
              </a:rPr>
              <a:t>gelernt</a:t>
            </a:r>
            <a:endParaRPr lang="en-US" sz="2400" dirty="0">
              <a:latin typeface="Dubai Medium" panose="020B0603030403030204" pitchFamily="34" charset="-78"/>
              <a:cs typeface="Dubai Medium" panose="020B0603030403030204" pitchFamily="34" charset="-78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C1FA6BBA-2288-72B8-9443-FF59960AB716}"/>
              </a:ext>
            </a:extLst>
          </p:cNvPr>
          <p:cNvSpPr txBox="1"/>
          <p:nvPr/>
        </p:nvSpPr>
        <p:spPr>
          <a:xfrm>
            <a:off x="3870736" y="2677976"/>
            <a:ext cx="1413721" cy="461665"/>
          </a:xfrm>
          <a:prstGeom prst="rect">
            <a:avLst/>
          </a:prstGeom>
          <a:solidFill>
            <a:srgbClr val="92D05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2400" dirty="0" err="1">
                <a:latin typeface="Dubai Medium" panose="020B0603030403030204" pitchFamily="34" charset="-78"/>
                <a:cs typeface="Dubai Medium" panose="020B0603030403030204" pitchFamily="34" charset="-78"/>
              </a:rPr>
              <a:t>gemacht</a:t>
            </a:r>
            <a:endParaRPr lang="en-US" sz="2400" dirty="0">
              <a:latin typeface="Dubai Medium" panose="020B0603030403030204" pitchFamily="34" charset="-78"/>
              <a:cs typeface="Dubai Medium" panose="020B0603030403030204" pitchFamily="34" charset="-78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26398E92-DABE-1807-7502-B84BE3F698E5}"/>
              </a:ext>
            </a:extLst>
          </p:cNvPr>
          <p:cNvSpPr txBox="1"/>
          <p:nvPr/>
        </p:nvSpPr>
        <p:spPr>
          <a:xfrm>
            <a:off x="1059862" y="5308769"/>
            <a:ext cx="1622294" cy="461665"/>
          </a:xfrm>
          <a:prstGeom prst="rect">
            <a:avLst/>
          </a:prstGeom>
          <a:solidFill>
            <a:srgbClr val="92D05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2400" dirty="0" err="1">
                <a:latin typeface="Dubai Medium" panose="020B0603030403030204" pitchFamily="34" charset="-78"/>
                <a:cs typeface="Dubai Medium" panose="020B0603030403030204" pitchFamily="34" charset="-78"/>
              </a:rPr>
              <a:t>eingekauft</a:t>
            </a:r>
            <a:endParaRPr lang="en-US" sz="2400" dirty="0">
              <a:latin typeface="Dubai Medium" panose="020B0603030403030204" pitchFamily="34" charset="-78"/>
              <a:cs typeface="Dubai Medium" panose="020B0603030403030204" pitchFamily="34" charset="-78"/>
            </a:endParaRPr>
          </a:p>
        </p:txBody>
      </p:sp>
      <p:pic>
        <p:nvPicPr>
          <p:cNvPr id="33" name="Picture 32" descr="At home | Baamboozle">
            <a:extLst>
              <a:ext uri="{FF2B5EF4-FFF2-40B4-BE49-F238E27FC236}">
                <a16:creationId xmlns:a16="http://schemas.microsoft.com/office/drawing/2014/main" id="{79592728-04B2-6812-30E2-195535A08A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>
                        <a14:backgroundMark x1="14377" y1="36989" x2="17891" y2="65161"/>
                        <a14:backgroundMark x1="17891" y1="65161" x2="18690" y2="67312"/>
                        <a14:backgroundMark x1="36422" y1="31398" x2="49521" y2="42796"/>
                        <a14:backgroundMark x1="49521" y1="42796" x2="49042" y2="49677"/>
                        <a14:backgroundMark x1="64377" y1="19355" x2="79233" y2="18925"/>
                        <a14:backgroundMark x1="79233" y1="18925" x2="82428" y2="20860"/>
                        <a14:backgroundMark x1="50160" y1="61505" x2="42173" y2="65591"/>
                        <a14:backgroundMark x1="42173" y1="65591" x2="39776" y2="65376"/>
                        <a14:backgroundMark x1="28115" y1="70538" x2="28115" y2="7053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447063"/>
            <a:ext cx="1571005" cy="116696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4" name="TextBox 33">
            <a:extLst>
              <a:ext uri="{FF2B5EF4-FFF2-40B4-BE49-F238E27FC236}">
                <a16:creationId xmlns:a16="http://schemas.microsoft.com/office/drawing/2014/main" id="{FFE40057-9EC2-0D72-FA81-B7E39AE47B1C}"/>
              </a:ext>
            </a:extLst>
          </p:cNvPr>
          <p:cNvSpPr txBox="1"/>
          <p:nvPr/>
        </p:nvSpPr>
        <p:spPr>
          <a:xfrm>
            <a:off x="1327958" y="3829194"/>
            <a:ext cx="1786604" cy="461665"/>
          </a:xfrm>
          <a:prstGeom prst="rect">
            <a:avLst/>
          </a:prstGeom>
          <a:solidFill>
            <a:srgbClr val="F25082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2400" dirty="0" err="1">
                <a:latin typeface="Dubai Medium" panose="020B0603030403030204" pitchFamily="34" charset="-78"/>
                <a:cs typeface="Dubai Medium" panose="020B0603030403030204" pitchFamily="34" charset="-78"/>
              </a:rPr>
              <a:t>ferngesehen</a:t>
            </a:r>
            <a:endParaRPr lang="en-US" sz="2400" dirty="0">
              <a:latin typeface="Dubai Medium" panose="020B0603030403030204" pitchFamily="34" charset="-78"/>
              <a:cs typeface="Dubai Medium" panose="020B0603030403030204" pitchFamily="34" charset="-78"/>
            </a:endParaRPr>
          </a:p>
        </p:txBody>
      </p:sp>
      <p:pic>
        <p:nvPicPr>
          <p:cNvPr id="35" name="Picture 4" descr="110 Child Choosing Toy Illustrations &amp; Clip Art - iStock">
            <a:extLst>
              <a:ext uri="{FF2B5EF4-FFF2-40B4-BE49-F238E27FC236}">
                <a16:creationId xmlns:a16="http://schemas.microsoft.com/office/drawing/2014/main" id="{4FEDC573-474C-297B-C031-C16F9CF3D1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9804" b="89706" l="5392" r="93301">
                        <a14:foregroundMark x1="10131" y1="57516" x2="8987" y2="68464"/>
                        <a14:foregroundMark x1="8987" y1="68464" x2="19608" y2="75000"/>
                        <a14:foregroundMark x1="19608" y1="75000" x2="42157" y2="69608"/>
                        <a14:foregroundMark x1="42157" y1="69608" x2="40686" y2="55556"/>
                        <a14:foregroundMark x1="40686" y1="55556" x2="48529" y2="61601"/>
                        <a14:foregroundMark x1="42974" y1="49183" x2="41340" y2="58170"/>
                        <a14:foregroundMark x1="41340" y1="58170" x2="75163" y2="54739"/>
                        <a14:foregroundMark x1="75163" y1="54739" x2="87418" y2="55392"/>
                        <a14:foregroundMark x1="87418" y1="55392" x2="88235" y2="45098"/>
                        <a14:foregroundMark x1="88235" y1="45098" x2="89379" y2="46242"/>
                        <a14:foregroundMark x1="92484" y1="47876" x2="93464" y2="53595"/>
                        <a14:foregroundMark x1="82353" y1="58497" x2="77288" y2="67320"/>
                        <a14:foregroundMark x1="77288" y1="67320" x2="63725" y2="71732"/>
                        <a14:foregroundMark x1="63725" y1="71732" x2="45425" y2="62745"/>
                        <a14:foregroundMark x1="45425" y1="62745" x2="31863" y2="61111"/>
                        <a14:foregroundMark x1="31863" y1="61111" x2="39869" y2="54739"/>
                        <a14:foregroundMark x1="39869" y1="54739" x2="51961" y2="60294"/>
                        <a14:foregroundMark x1="51961" y1="60294" x2="43137" y2="70261"/>
                        <a14:foregroundMark x1="43137" y1="70261" x2="43627" y2="66503"/>
                        <a14:foregroundMark x1="38725" y1="51961" x2="50000" y2="51797"/>
                        <a14:foregroundMark x1="50000" y1="51797" x2="52451" y2="53431"/>
                        <a14:foregroundMark x1="5556" y1="60458" x2="5392" y2="69118"/>
                        <a14:foregroundMark x1="20752" y1="87582" x2="20752" y2="87582"/>
                        <a14:foregroundMark x1="36928" y1="87092" x2="44444" y2="85784"/>
                        <a14:foregroundMark x1="49020" y1="84314" x2="57516" y2="81699"/>
                        <a14:foregroundMark x1="57516" y1="81699" x2="69608" y2="82190"/>
                        <a14:foregroundMark x1="69608" y1="82190" x2="66667" y2="80065"/>
                        <a14:foregroundMark x1="55229" y1="89706" x2="55229" y2="89706"/>
                        <a14:foregroundMark x1="17810" y1="86928" x2="23856" y2="87418"/>
                        <a14:foregroundMark x1="34150" y1="57843" x2="48529" y2="66667"/>
                        <a14:foregroundMark x1="48529" y1="66667" x2="50490" y2="7009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1088" y="1648168"/>
            <a:ext cx="1098964" cy="1098964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" name="TextBox 35">
            <a:extLst>
              <a:ext uri="{FF2B5EF4-FFF2-40B4-BE49-F238E27FC236}">
                <a16:creationId xmlns:a16="http://schemas.microsoft.com/office/drawing/2014/main" id="{E3E7E8AB-6FCC-12EA-8318-02126476AA3F}"/>
              </a:ext>
            </a:extLst>
          </p:cNvPr>
          <p:cNvSpPr txBox="1"/>
          <p:nvPr/>
        </p:nvSpPr>
        <p:spPr>
          <a:xfrm>
            <a:off x="3530813" y="2047071"/>
            <a:ext cx="1805228" cy="461665"/>
          </a:xfrm>
          <a:prstGeom prst="rect">
            <a:avLst/>
          </a:prstGeom>
          <a:solidFill>
            <a:srgbClr val="92D05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2400" dirty="0" err="1">
                <a:latin typeface="Dubai Medium" panose="020B0603030403030204" pitchFamily="34" charset="-78"/>
                <a:cs typeface="Dubai Medium" panose="020B0603030403030204" pitchFamily="34" charset="-78"/>
              </a:rPr>
              <a:t>aufgeräumt</a:t>
            </a:r>
            <a:endParaRPr lang="en-US" sz="2400" dirty="0">
              <a:latin typeface="Dubai Medium" panose="020B0603030403030204" pitchFamily="34" charset="-78"/>
              <a:cs typeface="Dubai Medium" panose="020B0603030403030204" pitchFamily="34" charset="-78"/>
            </a:endParaRPr>
          </a:p>
        </p:txBody>
      </p:sp>
      <p:pic>
        <p:nvPicPr>
          <p:cNvPr id="37" name="Picture 26" descr="Short Hair Girl Sleeping Clipart, Go To Bed, Clip Art, Sleep Clipart PNG  Transparent Clipart Image and PSD File for Free Download">
            <a:extLst>
              <a:ext uri="{FF2B5EF4-FFF2-40B4-BE49-F238E27FC236}">
                <a16:creationId xmlns:a16="http://schemas.microsoft.com/office/drawing/2014/main" id="{452E8090-1258-2E5C-92AC-7A132E9A06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0000" b="90000" l="5000" r="90000">
                        <a14:foregroundMark x1="32344" y1="38750" x2="34063" y2="44375"/>
                        <a14:foregroundMark x1="24531" y1="39219" x2="27656" y2="44375"/>
                        <a14:foregroundMark x1="9688" y1="53438" x2="12812" y2="63281"/>
                        <a14:foregroundMark x1="12812" y1="63281" x2="13125" y2="63750"/>
                        <a14:foregroundMark x1="5000" y1="88125" x2="10156" y2="78281"/>
                        <a14:foregroundMark x1="78594" y1="57813" x2="78750" y2="73594"/>
                        <a14:foregroundMark x1="78750" y1="73594" x2="72813" y2="66719"/>
                        <a14:foregroundMark x1="72813" y1="66719" x2="79531" y2="56875"/>
                        <a14:foregroundMark x1="79531" y1="56875" x2="80938" y2="56406"/>
                        <a14:foregroundMark x1="44375" y1="31250" x2="44375" y2="31250"/>
                        <a14:foregroundMark x1="44375" y1="29219" x2="44375" y2="29219"/>
                        <a14:foregroundMark x1="41563" y1="28906" x2="44844" y2="28906"/>
                        <a14:foregroundMark x1="40313" y1="19219" x2="43438" y2="19063"/>
                        <a14:foregroundMark x1="47656" y1="37031" x2="47656" y2="37031"/>
                        <a14:foregroundMark x1="25000" y1="38281" x2="22188" y2="4515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896" y="2731775"/>
            <a:ext cx="1124710" cy="11247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8" name="TextBox 37">
            <a:extLst>
              <a:ext uri="{FF2B5EF4-FFF2-40B4-BE49-F238E27FC236}">
                <a16:creationId xmlns:a16="http://schemas.microsoft.com/office/drawing/2014/main" id="{323299DF-1947-45EA-5DC5-6419DC068A4A}"/>
              </a:ext>
            </a:extLst>
          </p:cNvPr>
          <p:cNvSpPr txBox="1"/>
          <p:nvPr/>
        </p:nvSpPr>
        <p:spPr>
          <a:xfrm>
            <a:off x="1239356" y="3090752"/>
            <a:ext cx="1769562" cy="461665"/>
          </a:xfrm>
          <a:prstGeom prst="rect">
            <a:avLst/>
          </a:prstGeom>
          <a:solidFill>
            <a:srgbClr val="F25082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2400" dirty="0" err="1">
                <a:latin typeface="Dubai Medium" panose="020B0603030403030204" pitchFamily="34" charset="-78"/>
                <a:cs typeface="Dubai Medium" panose="020B0603030403030204" pitchFamily="34" charset="-78"/>
              </a:rPr>
              <a:t>geschlafen</a:t>
            </a:r>
            <a:endParaRPr lang="en-US" sz="2400" dirty="0">
              <a:latin typeface="Dubai Medium" panose="020B0603030403030204" pitchFamily="34" charset="-78"/>
              <a:cs typeface="Dubai Medium" panose="020B0603030403030204" pitchFamily="34" charset="-78"/>
            </a:endParaRPr>
          </a:p>
        </p:txBody>
      </p:sp>
      <p:pic>
        <p:nvPicPr>
          <p:cNvPr id="22" name="Picture 10" descr="Reading Newspaper clipart png - Clipart World">
            <a:extLst>
              <a:ext uri="{FF2B5EF4-FFF2-40B4-BE49-F238E27FC236}">
                <a16:creationId xmlns:a16="http://schemas.microsoft.com/office/drawing/2014/main" id="{4E5A28D5-260E-29C4-A790-2C564C4279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7080" b="91909" l="5014" r="94847">
                        <a14:foregroundMark x1="40947" y1="13780" x2="46797" y2="7332"/>
                        <a14:foregroundMark x1="46797" y1="7332" x2="56546" y2="13527"/>
                        <a14:foregroundMark x1="56546" y1="13527" x2="56825" y2="15044"/>
                        <a14:foregroundMark x1="5014" y1="51075" x2="8496" y2="47155"/>
                        <a14:foregroundMark x1="90808" y1="46650" x2="94847" y2="49305"/>
                        <a14:foregroundMark x1="48050" y1="91909" x2="65877" y2="91403"/>
                        <a14:backgroundMark x1="16435" y1="35904" x2="16435" y2="35904"/>
                        <a14:backgroundMark x1="82312" y1="36030" x2="82312" y2="36030"/>
                        <a14:backgroundMark x1="82591" y1="43236" x2="82591" y2="43236"/>
                        <a14:backgroundMark x1="82033" y1="50442" x2="82033" y2="50442"/>
                        <a14:backgroundMark x1="16435" y1="50948" x2="16435" y2="50948"/>
                        <a14:backgroundMark x1="17688" y1="44248" x2="17688" y2="4424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554" y="4322249"/>
            <a:ext cx="1124710" cy="1239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2" descr="Shopping clipart download - Clipart World">
            <a:extLst>
              <a:ext uri="{FF2B5EF4-FFF2-40B4-BE49-F238E27FC236}">
                <a16:creationId xmlns:a16="http://schemas.microsoft.com/office/drawing/2014/main" id="{243CE333-2233-E9A8-D70A-FA50F08F82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5375" b="96125" l="4857" r="93400">
                        <a14:foregroundMark x1="82690" y1="8750" x2="88294" y2="13375"/>
                        <a14:foregroundMark x1="88294" y1="13375" x2="89539" y2="29500"/>
                        <a14:foregroundMark x1="89539" y1="29500" x2="88418" y2="32750"/>
                        <a14:foregroundMark x1="91283" y1="17750" x2="93524" y2="28500"/>
                        <a14:foregroundMark x1="76961" y1="5375" x2="83935" y2="5375"/>
                        <a14:foregroundMark x1="68867" y1="24625" x2="70486" y2="24875"/>
                        <a14:foregroundMark x1="67372" y1="25750" x2="65255" y2="26500"/>
                        <a14:foregroundMark x1="65131" y1="92625" x2="68493" y2="87750"/>
                        <a14:foregroundMark x1="83437" y1="94125" x2="87422" y2="91875"/>
                        <a14:foregroundMark x1="85181" y1="91250" x2="84558" y2="92000"/>
                        <a14:foregroundMark x1="65504" y1="90500" x2="66750" y2="89625"/>
                        <a14:foregroundMark x1="64633" y1="94125" x2="68120" y2="93125"/>
                        <a14:foregroundMark x1="83437" y1="95875" x2="89290" y2="92750"/>
                        <a14:foregroundMark x1="61644" y1="93500" x2="65131" y2="93750"/>
                        <a14:foregroundMark x1="61021" y1="93375" x2="63885" y2="93875"/>
                        <a14:foregroundMark x1="81694" y1="95750" x2="84184" y2="96125"/>
                        <a14:foregroundMark x1="18057" y1="54875" x2="18057" y2="54875"/>
                        <a14:foregroundMark x1="18306" y1="53750" x2="19801" y2="56500"/>
                        <a14:foregroundMark x1="23786" y1="55500" x2="25280" y2="59250"/>
                        <a14:foregroundMark x1="34496" y1="51875" x2="34994" y2="61125"/>
                        <a14:foregroundMark x1="31133" y1="64625" x2="30511" y2="74875"/>
                        <a14:foregroundMark x1="30511" y1="74875" x2="33250" y2="77375"/>
                        <a14:foregroundMark x1="5106" y1="62000" x2="6102" y2="63500"/>
                        <a14:foregroundMark x1="4857" y1="60375" x2="8095" y2="61500"/>
                        <a14:foregroundMark x1="7721" y1="58875" x2="14197" y2="66125"/>
                        <a14:foregroundMark x1="11457" y1="63000" x2="13699" y2="62750"/>
                        <a14:foregroundMark x1="9963" y1="62375" x2="14819" y2="62000"/>
                        <a14:foregroundMark x1="41719" y1="93500" x2="41719" y2="93500"/>
                        <a14:foregroundMark x1="47945" y1="94500" x2="47945" y2="94500"/>
                        <a14:foregroundMark x1="42466" y1="92000" x2="42466" y2="92000"/>
                        <a14:foregroundMark x1="49066" y1="93125" x2="48941" y2="93125"/>
                        <a14:foregroundMark x1="41469" y1="93125" x2="40971" y2="92750"/>
                        <a14:foregroundMark x1="23039" y1="93000" x2="22914" y2="92625"/>
                        <a14:foregroundMark x1="14446" y1="92375" x2="14819" y2="92750"/>
                        <a14:foregroundMark x1="22291" y1="92750" x2="24035" y2="94125"/>
                        <a14:foregroundMark x1="22914" y1="93000" x2="24159" y2="93375"/>
                        <a14:foregroundMark x1="48194" y1="94125" x2="47572" y2="93375"/>
                        <a14:foregroundMark x1="48568" y1="92750" x2="50311" y2="93500"/>
                        <a14:foregroundMark x1="7223" y1="59125" x2="9963" y2="622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14419" y="5126941"/>
            <a:ext cx="1049253" cy="965378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24" descr="Take A Break – Clarabelle">
            <a:extLst>
              <a:ext uri="{FF2B5EF4-FFF2-40B4-BE49-F238E27FC236}">
                <a16:creationId xmlns:a16="http://schemas.microsoft.com/office/drawing/2014/main" id="{85028B75-B5AA-61BA-255E-C49D20498A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10000" b="93000" l="5412" r="97412">
                        <a14:foregroundMark x1="12941" y1="16500" x2="18353" y2="13000"/>
                        <a14:foregroundMark x1="27294" y1="25000" x2="27294" y2="25000"/>
                        <a14:foregroundMark x1="36471" y1="18000" x2="36471" y2="18000"/>
                        <a14:foregroundMark x1="11294" y1="66500" x2="11294" y2="66500"/>
                        <a14:foregroundMark x1="5412" y1="64000" x2="5412" y2="64000"/>
                        <a14:foregroundMark x1="93412" y1="52000" x2="93412" y2="52000"/>
                        <a14:foregroundMark x1="93647" y1="50500" x2="68706" y2="82000"/>
                        <a14:foregroundMark x1="68706" y1="82000" x2="66588" y2="87500"/>
                        <a14:foregroundMark x1="97647" y1="46000" x2="97647" y2="46000"/>
                        <a14:foregroundMark x1="47294" y1="90500" x2="52706" y2="93000"/>
                        <a14:foregroundMark x1="32471" y1="10500" x2="32471" y2="10500"/>
                      </a14:backgroundRemoval>
                    </a14:imgEffect>
                    <a14:imgEffect>
                      <a14:sharpenSoften amount="50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0228" y="2662191"/>
            <a:ext cx="1210587" cy="656007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12" descr="Breakfast Stock Illustrations – 475,454 Breakfast Stock Illustrations,  Vectors &amp; Clipart - Dreamstime">
            <a:extLst>
              <a:ext uri="{FF2B5EF4-FFF2-40B4-BE49-F238E27FC236}">
                <a16:creationId xmlns:a16="http://schemas.microsoft.com/office/drawing/2014/main" id="{339D288F-9339-CBCA-7361-CD047D4741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9229" b="94215" l="6250" r="94625">
                        <a14:foregroundMark x1="46250" y1="9366" x2="58375" y2="9229"/>
                        <a14:foregroundMark x1="58375" y1="9229" x2="64250" y2="11570"/>
                        <a14:foregroundMark x1="54000" y1="29063" x2="54375" y2="37603"/>
                        <a14:foregroundMark x1="54375" y1="37603" x2="42625" y2="34573"/>
                        <a14:foregroundMark x1="42625" y1="34573" x2="42625" y2="27548"/>
                        <a14:foregroundMark x1="42625" y1="27548" x2="43000" y2="27548"/>
                        <a14:foregroundMark x1="52750" y1="30854" x2="56750" y2="25069"/>
                        <a14:foregroundMark x1="56750" y1="25069" x2="52500" y2="28512"/>
                        <a14:foregroundMark x1="73500" y1="41322" x2="80375" y2="41322"/>
                        <a14:foregroundMark x1="80375" y1="41322" x2="73625" y2="41047"/>
                        <a14:foregroundMark x1="73625" y1="41047" x2="74625" y2="48209"/>
                        <a14:foregroundMark x1="74625" y1="48209" x2="79875" y2="52479"/>
                        <a14:foregroundMark x1="79875" y1="52479" x2="81500" y2="44766"/>
                        <a14:foregroundMark x1="81500" y1="44766" x2="80125" y2="39669"/>
                        <a14:foregroundMark x1="74250" y1="41185" x2="81875" y2="40909"/>
                        <a14:foregroundMark x1="81875" y1="40909" x2="74375" y2="40496"/>
                        <a14:foregroundMark x1="74375" y1="40496" x2="74375" y2="40083"/>
                        <a14:foregroundMark x1="73250" y1="47658" x2="78000" y2="52342"/>
                        <a14:foregroundMark x1="78000" y1="52342" x2="81625" y2="51928"/>
                        <a14:foregroundMark x1="77875" y1="53030" x2="74250" y2="46970"/>
                        <a14:foregroundMark x1="74250" y1="46970" x2="74500" y2="46006"/>
                        <a14:foregroundMark x1="62000" y1="72727" x2="40125" y2="74793"/>
                        <a14:foregroundMark x1="40125" y1="74793" x2="48375" y2="79201"/>
                        <a14:foregroundMark x1="48375" y1="79201" x2="61750" y2="77961"/>
                        <a14:foregroundMark x1="61750" y1="77961" x2="60250" y2="73278"/>
                        <a14:foregroundMark x1="75750" y1="74518" x2="79375" y2="80303"/>
                        <a14:foregroundMark x1="79375" y1="80303" x2="76250" y2="76860"/>
                        <a14:foregroundMark x1="62625" y1="72865" x2="62375" y2="79890"/>
                        <a14:foregroundMark x1="62375" y1="79890" x2="42750" y2="81818"/>
                        <a14:foregroundMark x1="42750" y1="81818" x2="36500" y2="79477"/>
                        <a14:foregroundMark x1="36500" y1="79477" x2="40000" y2="72314"/>
                        <a14:foregroundMark x1="40000" y1="72314" x2="49875" y2="69559"/>
                        <a14:foregroundMark x1="49875" y1="69559" x2="57500" y2="70110"/>
                        <a14:foregroundMark x1="57500" y1="70110" x2="64125" y2="73140"/>
                        <a14:foregroundMark x1="64125" y1="73140" x2="64375" y2="76860"/>
                        <a14:foregroundMark x1="33000" y1="73140" x2="42375" y2="78099"/>
                        <a14:foregroundMark x1="42375" y1="78099" x2="45500" y2="78650"/>
                        <a14:foregroundMark x1="32000" y1="74656" x2="41750" y2="79339"/>
                        <a14:foregroundMark x1="39375" y1="74931" x2="61875" y2="76997"/>
                        <a14:foregroundMark x1="61875" y1="76997" x2="53000" y2="76722"/>
                        <a14:foregroundMark x1="53000" y1="76722" x2="60000" y2="75758"/>
                        <a14:foregroundMark x1="60000" y1="75758" x2="64750" y2="68733"/>
                        <a14:foregroundMark x1="64750" y1="68733" x2="65125" y2="77824"/>
                        <a14:foregroundMark x1="65125" y1="77824" x2="63875" y2="79063"/>
                        <a14:foregroundMark x1="63625" y1="71763" x2="66500" y2="78788"/>
                        <a14:foregroundMark x1="66500" y1="78788" x2="60375" y2="78099"/>
                        <a14:foregroundMark x1="65875" y1="71074" x2="65750" y2="77686"/>
                        <a14:foregroundMark x1="67000" y1="75895" x2="67000" y2="75895"/>
                        <a14:foregroundMark x1="66875" y1="75344" x2="66875" y2="75344"/>
                        <a14:foregroundMark x1="67625" y1="72727" x2="67625" y2="72727"/>
                        <a14:foregroundMark x1="67750" y1="72590" x2="67750" y2="72590"/>
                        <a14:foregroundMark x1="68000" y1="72452" x2="68000" y2="72452"/>
                        <a14:foregroundMark x1="67625" y1="71901" x2="67625" y2="71901"/>
                        <a14:foregroundMark x1="66000" y1="71350" x2="66000" y2="71350"/>
                        <a14:foregroundMark x1="64875" y1="70661" x2="64875" y2="70661"/>
                        <a14:foregroundMark x1="64875" y1="70661" x2="64875" y2="70661"/>
                        <a14:foregroundMark x1="65750" y1="70661" x2="65750" y2="70661"/>
                        <a14:foregroundMark x1="66250" y1="70937" x2="66250" y2="70937"/>
                        <a14:foregroundMark x1="67125" y1="71212" x2="67500" y2="71350"/>
                        <a14:foregroundMark x1="20750" y1="80441" x2="20750" y2="80441"/>
                        <a14:foregroundMark x1="20750" y1="80579" x2="20750" y2="80579"/>
                        <a14:foregroundMark x1="22875" y1="74793" x2="23625" y2="74793"/>
                        <a14:foregroundMark x1="23250" y1="72727" x2="23250" y2="72727"/>
                        <a14:foregroundMark x1="21750" y1="70799" x2="21750" y2="70799"/>
                        <a14:foregroundMark x1="20250" y1="70661" x2="19125" y2="71625"/>
                        <a14:foregroundMark x1="17125" y1="72452" x2="17000" y2="73003"/>
                        <a14:foregroundMark x1="16750" y1="74793" x2="16875" y2="75758"/>
                        <a14:foregroundMark x1="17000" y1="76997" x2="17000" y2="78512"/>
                        <a14:foregroundMark x1="17000" y1="78926" x2="17000" y2="79614"/>
                        <a14:foregroundMark x1="17250" y1="80716" x2="17750" y2="81267"/>
                        <a14:foregroundMark x1="17625" y1="81956" x2="17500" y2="82507"/>
                        <a14:foregroundMark x1="13750" y1="86639" x2="13750" y2="86639"/>
                        <a14:foregroundMark x1="15000" y1="86777" x2="16750" y2="87190"/>
                        <a14:foregroundMark x1="27750" y1="86639" x2="30125" y2="86639"/>
                        <a14:foregroundMark x1="40250" y1="86777" x2="42000" y2="87328"/>
                        <a14:foregroundMark x1="51750" y1="88430" x2="54625" y2="88981"/>
                        <a14:foregroundMark x1="61375" y1="88843" x2="64375" y2="88843"/>
                        <a14:foregroundMark x1="75375" y1="88843" x2="79125" y2="89394"/>
                        <a14:foregroundMark x1="85125" y1="89118" x2="85125" y2="89118"/>
                        <a14:foregroundMark x1="87500" y1="90220" x2="35750" y2="92424"/>
                        <a14:foregroundMark x1="35750" y1="92424" x2="27125" y2="89945"/>
                        <a14:foregroundMark x1="27125" y1="89945" x2="77750" y2="83471"/>
                        <a14:foregroundMark x1="7000" y1="92837" x2="16500" y2="93388"/>
                        <a14:foregroundMark x1="16500" y1="93388" x2="44625" y2="92837"/>
                        <a14:foregroundMark x1="6250" y1="91598" x2="12500" y2="91736"/>
                        <a14:foregroundMark x1="16500" y1="66529" x2="22000" y2="66529"/>
                        <a14:foregroundMark x1="11000" y1="78926" x2="15125" y2="79477"/>
                        <a14:foregroundMark x1="14375" y1="76584" x2="23125" y2="77548"/>
                        <a14:foregroundMark x1="23125" y1="77548" x2="26250" y2="76309"/>
                        <a14:foregroundMark x1="92500" y1="89807" x2="94625" y2="94215"/>
                        <a14:foregroundMark x1="38000" y1="67493" x2="44875" y2="68320"/>
                        <a14:foregroundMark x1="35375" y1="69697" x2="41375" y2="68733"/>
                        <a14:foregroundMark x1="35375" y1="68457" x2="41500" y2="71074"/>
                        <a14:foregroundMark x1="41500" y1="71074" x2="41500" y2="7107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8935" y="3306652"/>
            <a:ext cx="1025443" cy="930655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" name="Picture 8" descr="Premium Vector | Barista making coffee in cafe illustration | Coffee  vector, How to make coffee, Coffee illustration">
            <a:extLst>
              <a:ext uri="{FF2B5EF4-FFF2-40B4-BE49-F238E27FC236}">
                <a16:creationId xmlns:a16="http://schemas.microsoft.com/office/drawing/2014/main" id="{990CC84E-71A0-A4BD-0042-5D3FD6744F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ackgroundRemoval t="9524" b="89984" l="9585" r="92652">
                        <a14:foregroundMark x1="9744" y1="68309" x2="20767" y2="73892"/>
                        <a14:foregroundMark x1="90415" y1="64204" x2="72684" y2="71429"/>
                        <a14:foregroundMark x1="72684" y1="71429" x2="68850" y2="75369"/>
                        <a14:foregroundMark x1="74441" y1="65517" x2="74920" y2="71921"/>
                        <a14:foregroundMark x1="74601" y1="64860" x2="80351" y2="65025"/>
                        <a14:foregroundMark x1="73323" y1="50411" x2="81789" y2="70443"/>
                        <a14:foregroundMark x1="84185" y1="59770" x2="89936" y2="47619"/>
                        <a14:foregroundMark x1="89936" y1="47619" x2="80990" y2="43514"/>
                        <a14:foregroundMark x1="80990" y1="43514" x2="80351" y2="43842"/>
                        <a14:foregroundMark x1="88818" y1="48440" x2="92652" y2="60591"/>
                        <a14:foregroundMark x1="92652" y1="60591" x2="90415" y2="62233"/>
                        <a14:backgroundMark x1="61821" y1="21511" x2="70767" y2="24466"/>
                        <a14:backgroundMark x1="70767" y1="24466" x2="74441" y2="24138"/>
                        <a14:backgroundMark x1="59744" y1="17406" x2="64058" y2="2085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599" y="4102544"/>
            <a:ext cx="1139923" cy="11089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" name="Picture 2" descr="Woman At Work - Working Woman Clipart, HD Png Download - kindpng">
            <a:extLst>
              <a:ext uri="{FF2B5EF4-FFF2-40B4-BE49-F238E27FC236}">
                <a16:creationId xmlns:a16="http://schemas.microsoft.com/office/drawing/2014/main" id="{1FFCC8D3-2E46-E9B2-3D24-B31C1669DF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0">
            <a:extLst>
              <a:ext uri="{BEBA8EAE-BF5A-486C-A8C5-ECC9F3942E4B}">
                <a14:imgProps xmlns:a14="http://schemas.microsoft.com/office/drawing/2010/main">
                  <a14:imgLayer r:embed="rId21">
                    <a14:imgEffect>
                      <a14:backgroundRemoval t="7955" b="91234" l="6744" r="93953">
                        <a14:foregroundMark x1="33837" y1="7955" x2="36047" y2="16071"/>
                        <a14:foregroundMark x1="53721" y1="28084" x2="55465" y2="25487"/>
                        <a14:foregroundMark x1="61744" y1="38474" x2="61860" y2="43831"/>
                        <a14:foregroundMark x1="64070" y1="37662" x2="55814" y2="42857"/>
                        <a14:foregroundMark x1="55814" y1="42857" x2="55581" y2="44481"/>
                        <a14:foregroundMark x1="42209" y1="57792" x2="50000" y2="61201"/>
                        <a14:foregroundMark x1="40930" y1="58279" x2="50581" y2="56656"/>
                        <a14:foregroundMark x1="40349" y1="57468" x2="46047" y2="57143"/>
                        <a14:foregroundMark x1="39767" y1="57792" x2="42558" y2="56656"/>
                        <a14:foregroundMark x1="20814" y1="90584" x2="54070" y2="89935"/>
                        <a14:foregroundMark x1="54070" y1="89935" x2="76628" y2="89935"/>
                        <a14:foregroundMark x1="88953" y1="89448" x2="74535" y2="90909"/>
                        <a14:foregroundMark x1="92209" y1="90097" x2="82442" y2="91396"/>
                        <a14:foregroundMark x1="11395" y1="89773" x2="24186" y2="91396"/>
                        <a14:foregroundMark x1="6860" y1="90260" x2="19767" y2="90747"/>
                        <a14:foregroundMark x1="93953" y1="90260" x2="88140" y2="90422"/>
                        <a14:foregroundMark x1="63837" y1="36364" x2="70698" y2="36688"/>
                        <a14:foregroundMark x1="67326" y1="35552" x2="71163" y2="39935"/>
                        <a14:backgroundMark x1="58256" y1="34903" x2="57558" y2="37175"/>
                        <a14:backgroundMark x1="54302" y1="79870" x2="54884" y2="82955"/>
                        <a14:backgroundMark x1="56977" y1="37987" x2="56977" y2="37987"/>
                        <a14:backgroundMark x1="49070" y1="40909" x2="49070" y2="40909"/>
                        <a14:backgroundMark x1="70814" y1="39935" x2="70814" y2="39935"/>
                        <a14:backgroundMark x1="70930" y1="41558" x2="71047" y2="3847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3275" y="4921528"/>
            <a:ext cx="1131287" cy="810317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" name="Picture 18" descr="262,952 Customer Service Stock Illustrations, Cliparts and Royalty Free  Customer Service Vectors">
            <a:extLst>
              <a:ext uri="{FF2B5EF4-FFF2-40B4-BE49-F238E27FC236}">
                <a16:creationId xmlns:a16="http://schemas.microsoft.com/office/drawing/2014/main" id="{4963A56E-498D-7752-B566-7BBB2FB301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2">
            <a:extLst>
              <a:ext uri="{BEBA8EAE-BF5A-486C-A8C5-ECC9F3942E4B}">
                <a14:imgProps xmlns:a14="http://schemas.microsoft.com/office/drawing/2010/main">
                  <a14:imgLayer r:embed="rId23">
                    <a14:imgEffect>
                      <a14:backgroundRemoval t="9309" b="98138" l="6000" r="91778">
                        <a14:foregroundMark x1="36889" y1="46277" x2="37778" y2="73138"/>
                        <a14:foregroundMark x1="33111" y1="56915" x2="36444" y2="71809"/>
                        <a14:foregroundMark x1="26444" y1="48404" x2="33556" y2="44681"/>
                        <a14:foregroundMark x1="22444" y1="87234" x2="87778" y2="84574"/>
                        <a14:foregroundMark x1="87778" y1="84574" x2="91778" y2="84574"/>
                        <a14:foregroundMark x1="83556" y1="85372" x2="70444" y2="95479"/>
                        <a14:foregroundMark x1="70444" y1="95479" x2="20000" y2="93883"/>
                        <a14:foregroundMark x1="20000" y1="93883" x2="22444" y2="76596"/>
                        <a14:foregroundMark x1="22444" y1="76596" x2="25778" y2="70479"/>
                        <a14:foregroundMark x1="7556" y1="89894" x2="21556" y2="96277"/>
                        <a14:foregroundMark x1="21556" y1="96277" x2="67556" y2="98404"/>
                        <a14:foregroundMark x1="67556" y1="98404" x2="91111" y2="97074"/>
                        <a14:foregroundMark x1="35333" y1="47074" x2="34444" y2="78723"/>
                        <a14:foregroundMark x1="65556" y1="88564" x2="69333" y2="88830"/>
                        <a14:foregroundMark x1="6000" y1="90957" x2="16667" y2="96277"/>
                        <a14:foregroundMark x1="16667" y1="96277" x2="22667" y2="9627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266829" y="5559726"/>
            <a:ext cx="1212174" cy="1012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" name="Picture 2" descr="Kindergarten abholen: Bilder, Stockfotos und Vektorgrafiken | Shutterstock">
            <a:extLst>
              <a:ext uri="{FF2B5EF4-FFF2-40B4-BE49-F238E27FC236}">
                <a16:creationId xmlns:a16="http://schemas.microsoft.com/office/drawing/2014/main" id="{0B06C65C-DAF8-A1BF-E766-ABD7D714A81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4">
            <a:extLst>
              <a:ext uri="{BEBA8EAE-BF5A-486C-A8C5-ECC9F3942E4B}">
                <a14:imgProps xmlns:a14="http://schemas.microsoft.com/office/drawing/2010/main">
                  <a14:imgLayer r:embed="rId25">
                    <a14:imgEffect>
                      <a14:backgroundRemoval t="8929" b="87857" l="2090" r="98806">
                        <a14:foregroundMark x1="8955" y1="21429" x2="7463" y2="27500"/>
                        <a14:foregroundMark x1="4776" y1="22500" x2="4776" y2="26429"/>
                        <a14:foregroundMark x1="2388" y1="43929" x2="10448" y2="42143"/>
                        <a14:foregroundMark x1="3284" y1="53214" x2="14925" y2="52500"/>
                        <a14:foregroundMark x1="14925" y1="52500" x2="15224" y2="52500"/>
                        <a14:foregroundMark x1="16119" y1="73571" x2="16119" y2="73571"/>
                        <a14:foregroundMark x1="13134" y1="73571" x2="13134" y2="73571"/>
                        <a14:foregroundMark x1="16418" y1="86429" x2="16418" y2="86429"/>
                        <a14:foregroundMark x1="13731" y1="82857" x2="13731" y2="82857"/>
                        <a14:foregroundMark x1="34328" y1="88571" x2="34328" y2="88571"/>
                        <a14:foregroundMark x1="36716" y1="87500" x2="36716" y2="87500"/>
                        <a14:foregroundMark x1="36119" y1="81429" x2="36119" y2="81429"/>
                        <a14:foregroundMark x1="33731" y1="82143" x2="33731" y2="82143"/>
                        <a14:foregroundMark x1="34030" y1="85357" x2="34030" y2="85357"/>
                        <a14:foregroundMark x1="40299" y1="77857" x2="40299" y2="77857"/>
                        <a14:foregroundMark x1="71045" y1="50357" x2="97910" y2="51786"/>
                        <a14:foregroundMark x1="88060" y1="33571" x2="88060" y2="33571"/>
                        <a14:foregroundMark x1="91045" y1="33571" x2="91045" y2="33571"/>
                        <a14:foregroundMark x1="95224" y1="33929" x2="98806" y2="33929"/>
                        <a14:foregroundMark x1="91343" y1="35714" x2="96418" y2="36071"/>
                        <a14:foregroundMark x1="5075" y1="33929" x2="13134" y2="37500"/>
                        <a14:foregroundMark x1="36119" y1="73571" x2="36716" y2="77500"/>
                        <a14:foregroundMark x1="66269" y1="22143" x2="66269" y2="22143"/>
                        <a14:foregroundMark x1="67164" y1="21071" x2="67164" y2="2107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17824" b="7452"/>
          <a:stretch/>
        </p:blipFill>
        <p:spPr bwMode="auto">
          <a:xfrm>
            <a:off x="4647943" y="3903512"/>
            <a:ext cx="1024916" cy="964765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4" name="TextBox 43">
            <a:extLst>
              <a:ext uri="{FF2B5EF4-FFF2-40B4-BE49-F238E27FC236}">
                <a16:creationId xmlns:a16="http://schemas.microsoft.com/office/drawing/2014/main" id="{2CAEE427-3F80-D75E-D157-102BA2730F9B}"/>
              </a:ext>
            </a:extLst>
          </p:cNvPr>
          <p:cNvSpPr txBox="1"/>
          <p:nvPr/>
        </p:nvSpPr>
        <p:spPr>
          <a:xfrm>
            <a:off x="3298000" y="5030738"/>
            <a:ext cx="1552857" cy="461665"/>
          </a:xfrm>
          <a:prstGeom prst="rect">
            <a:avLst/>
          </a:prstGeom>
          <a:solidFill>
            <a:srgbClr val="92D05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2400" dirty="0" err="1">
                <a:latin typeface="Dubai Medium" panose="020B0603030403030204" pitchFamily="34" charset="-78"/>
                <a:cs typeface="Dubai Medium" panose="020B0603030403030204" pitchFamily="34" charset="-78"/>
              </a:rPr>
              <a:t>gearbeitet</a:t>
            </a:r>
            <a:endParaRPr lang="en-US" sz="2400" dirty="0">
              <a:latin typeface="Dubai Medium" panose="020B0603030403030204" pitchFamily="34" charset="-78"/>
              <a:cs typeface="Dubai Medium" panose="020B0603030403030204" pitchFamily="34" charset="-78"/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1A1A2B2F-97D4-1E36-A7A1-06FC6B0EE13A}"/>
              </a:ext>
            </a:extLst>
          </p:cNvPr>
          <p:cNvSpPr txBox="1"/>
          <p:nvPr/>
        </p:nvSpPr>
        <p:spPr>
          <a:xfrm>
            <a:off x="3269986" y="5812433"/>
            <a:ext cx="1786604" cy="461665"/>
          </a:xfrm>
          <a:prstGeom prst="rect">
            <a:avLst/>
          </a:prstGeom>
          <a:solidFill>
            <a:srgbClr val="F25082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2400" dirty="0" err="1">
                <a:latin typeface="Dubai Medium" panose="020B0603030403030204" pitchFamily="34" charset="-78"/>
                <a:cs typeface="Dubai Medium" panose="020B0603030403030204" pitchFamily="34" charset="-78"/>
              </a:rPr>
              <a:t>geschrieben</a:t>
            </a:r>
            <a:endParaRPr lang="en-US" sz="2400" dirty="0">
              <a:latin typeface="Dubai Medium" panose="020B0603030403030204" pitchFamily="34" charset="-78"/>
              <a:cs typeface="Dubai Medium" panose="020B0603030403030204" pitchFamily="34" charset="-78"/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90B2CA39-F878-262C-FCF7-8C66B68505AC}"/>
              </a:ext>
            </a:extLst>
          </p:cNvPr>
          <p:cNvSpPr txBox="1"/>
          <p:nvPr/>
        </p:nvSpPr>
        <p:spPr>
          <a:xfrm>
            <a:off x="5115275" y="4541549"/>
            <a:ext cx="1291906" cy="461665"/>
          </a:xfrm>
          <a:prstGeom prst="rect">
            <a:avLst/>
          </a:prstGeom>
          <a:solidFill>
            <a:srgbClr val="92D05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2400" dirty="0" err="1">
                <a:latin typeface="Dubai Medium" panose="020B0603030403030204" pitchFamily="34" charset="-78"/>
                <a:cs typeface="Dubai Medium" panose="020B0603030403030204" pitchFamily="34" charset="-78"/>
              </a:rPr>
              <a:t>abgeholt</a:t>
            </a:r>
            <a:endParaRPr lang="en-US" sz="2400" dirty="0">
              <a:latin typeface="Dubai Medium" panose="020B0603030403030204" pitchFamily="34" charset="-78"/>
              <a:cs typeface="Dubai Medium" panose="020B0603030403030204" pitchFamily="34" charset="-78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548D314E-A4C6-FA12-C992-7E2389986251}"/>
              </a:ext>
            </a:extLst>
          </p:cNvPr>
          <p:cNvSpPr txBox="1"/>
          <p:nvPr/>
        </p:nvSpPr>
        <p:spPr>
          <a:xfrm>
            <a:off x="9315338" y="1459140"/>
            <a:ext cx="213738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5400" dirty="0" err="1">
                <a:latin typeface="Franklin Gothic Demi Cond" panose="020B0706030402020204" pitchFamily="34" charset="0"/>
                <a:cs typeface="Aharoni" pitchFamily="2" charset="-79"/>
              </a:rPr>
              <a:t>Perfekt</a:t>
            </a:r>
            <a:endParaRPr lang="en-US" sz="5400" dirty="0">
              <a:latin typeface="Franklin Gothic Demi Cond" panose="020B0706030402020204" pitchFamily="34" charset="0"/>
              <a:cs typeface="Aharoni" pitchFamily="2" charset="-79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61F0F652-9AFE-7F9A-58AD-0551E46CB1F3}"/>
              </a:ext>
            </a:extLst>
          </p:cNvPr>
          <p:cNvSpPr txBox="1"/>
          <p:nvPr/>
        </p:nvSpPr>
        <p:spPr>
          <a:xfrm>
            <a:off x="9583774" y="2030851"/>
            <a:ext cx="88678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400" dirty="0" err="1">
                <a:latin typeface="Franklin Gothic Demi Cond" panose="020B0706030402020204" pitchFamily="34" charset="0"/>
                <a:cs typeface="Aharoni" pitchFamily="2" charset="-79"/>
              </a:rPr>
              <a:t>mit</a:t>
            </a:r>
            <a:endParaRPr lang="en-US" sz="4400" dirty="0">
              <a:latin typeface="Franklin Gothic Demi Cond" panose="020B0706030402020204" pitchFamily="34" charset="0"/>
              <a:cs typeface="Aharoni" pitchFamily="2" charset="-79"/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AC5BFA8B-FD23-88EE-47C1-8570F494ADA5}"/>
              </a:ext>
            </a:extLst>
          </p:cNvPr>
          <p:cNvSpPr txBox="1"/>
          <p:nvPr/>
        </p:nvSpPr>
        <p:spPr>
          <a:xfrm>
            <a:off x="10331327" y="2025013"/>
            <a:ext cx="128272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5400" dirty="0">
                <a:latin typeface="Franklin Gothic Demi Cond" panose="020B0706030402020204" pitchFamily="34" charset="0"/>
                <a:cs typeface="Aharoni" pitchFamily="2" charset="-79"/>
              </a:rPr>
              <a:t>sein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0E1E2F34-B66B-87FA-8982-A08E548F68A9}"/>
              </a:ext>
            </a:extLst>
          </p:cNvPr>
          <p:cNvSpPr/>
          <p:nvPr/>
        </p:nvSpPr>
        <p:spPr>
          <a:xfrm>
            <a:off x="9751368" y="2865497"/>
            <a:ext cx="1577548" cy="461665"/>
          </a:xfrm>
          <a:prstGeom prst="rect">
            <a:avLst/>
          </a:prstGeom>
          <a:solidFill>
            <a:srgbClr val="F7637F"/>
          </a:solidFill>
          <a:ln>
            <a:noFill/>
          </a:ln>
          <a:effectLst>
            <a:glow rad="228600">
              <a:schemeClr val="accent4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4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gekommen</a:t>
            </a:r>
            <a:endParaRPr lang="en-US" sz="2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813B7AC7-91A6-F7F2-C864-ADB83D6E7926}"/>
              </a:ext>
            </a:extLst>
          </p:cNvPr>
          <p:cNvSpPr/>
          <p:nvPr/>
        </p:nvSpPr>
        <p:spPr>
          <a:xfrm>
            <a:off x="9970694" y="3496957"/>
            <a:ext cx="1262077" cy="461665"/>
          </a:xfrm>
          <a:prstGeom prst="rect">
            <a:avLst/>
          </a:prstGeom>
          <a:solidFill>
            <a:srgbClr val="F7637F"/>
          </a:solidFill>
          <a:ln>
            <a:noFill/>
          </a:ln>
          <a:effectLst>
            <a:glow rad="228600">
              <a:schemeClr val="accent4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4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geflogen</a:t>
            </a:r>
            <a:endParaRPr lang="en-US" sz="2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7A5FF129-05E7-92A0-A2C2-A7E592835943}"/>
              </a:ext>
            </a:extLst>
          </p:cNvPr>
          <p:cNvSpPr/>
          <p:nvPr/>
        </p:nvSpPr>
        <p:spPr>
          <a:xfrm>
            <a:off x="10067550" y="4085357"/>
            <a:ext cx="1294650" cy="461665"/>
          </a:xfrm>
          <a:prstGeom prst="rect">
            <a:avLst/>
          </a:prstGeom>
          <a:solidFill>
            <a:srgbClr val="F7637F"/>
          </a:solidFill>
          <a:ln>
            <a:noFill/>
          </a:ln>
          <a:effectLst>
            <a:glow rad="228600">
              <a:schemeClr val="accent4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gefahren</a:t>
            </a:r>
            <a:endParaRPr lang="en-US" sz="2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7BA763C2-EA42-C816-EDF5-360046EA66EC}"/>
              </a:ext>
            </a:extLst>
          </p:cNvPr>
          <p:cNvSpPr/>
          <p:nvPr/>
        </p:nvSpPr>
        <p:spPr>
          <a:xfrm>
            <a:off x="9956128" y="4671769"/>
            <a:ext cx="1385700" cy="461665"/>
          </a:xfrm>
          <a:prstGeom prst="rect">
            <a:avLst/>
          </a:prstGeom>
          <a:solidFill>
            <a:srgbClr val="F7637F"/>
          </a:solidFill>
          <a:ln>
            <a:noFill/>
          </a:ln>
          <a:effectLst>
            <a:glow rad="228600">
              <a:schemeClr val="accent4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4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gegangen</a:t>
            </a:r>
            <a:endParaRPr lang="en-US" sz="2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C03E4243-2248-9F56-F461-9E3B16517866}"/>
              </a:ext>
            </a:extLst>
          </p:cNvPr>
          <p:cNvSpPr/>
          <p:nvPr/>
        </p:nvSpPr>
        <p:spPr>
          <a:xfrm>
            <a:off x="9786110" y="5290128"/>
            <a:ext cx="1767856" cy="461665"/>
          </a:xfrm>
          <a:prstGeom prst="rect">
            <a:avLst/>
          </a:prstGeom>
          <a:solidFill>
            <a:srgbClr val="F7637F"/>
          </a:solidFill>
          <a:ln>
            <a:noFill/>
          </a:ln>
          <a:effectLst>
            <a:glow rad="228600">
              <a:schemeClr val="accent4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4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eingestiegen</a:t>
            </a:r>
            <a:endParaRPr lang="en-US" sz="2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1026" name="Picture 2" descr="come (คัม) แปลว่าอะไร? ดูความหมาย ภาพประกอบ ตัวอย่างประโยค | ENGDICT.COM">
            <a:extLst>
              <a:ext uri="{FF2B5EF4-FFF2-40B4-BE49-F238E27FC236}">
                <a16:creationId xmlns:a16="http://schemas.microsoft.com/office/drawing/2014/main" id="{E491FC0B-1429-DD76-4CC6-4CA5FBFF09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81582" y="2676843"/>
            <a:ext cx="904528" cy="9045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Plane Clipart Png Clip Art Images - Aviation Clipart – Stunning free  transparent png clipart images free download">
            <a:extLst>
              <a:ext uri="{FF2B5EF4-FFF2-40B4-BE49-F238E27FC236}">
                <a16:creationId xmlns:a16="http://schemas.microsoft.com/office/drawing/2014/main" id="{98FA7413-5D79-6991-591A-9B0716D8E0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7">
            <a:extLst>
              <a:ext uri="{BEBA8EAE-BF5A-486C-A8C5-ECC9F3942E4B}">
                <a14:imgProps xmlns:a14="http://schemas.microsoft.com/office/drawing/2010/main">
                  <a14:imgLayer r:embed="rId28">
                    <a14:imgEffect>
                      <a14:backgroundRemoval t="9247" b="89247" l="5476" r="95000">
                        <a14:foregroundMark x1="8214" y1="21505" x2="13333" y2="28387"/>
                        <a14:foregroundMark x1="7500" y1="51828" x2="24286" y2="40430"/>
                        <a14:foregroundMark x1="5595" y1="19355" x2="11310" y2="23871"/>
                        <a14:foregroundMark x1="95000" y1="47957" x2="77262" y2="4172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33431" flipH="1">
            <a:off x="8943834" y="3316747"/>
            <a:ext cx="1262398" cy="7609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artoon Car For Children 2832037 Vector Art at Vecteezy">
            <a:extLst>
              <a:ext uri="{FF2B5EF4-FFF2-40B4-BE49-F238E27FC236}">
                <a16:creationId xmlns:a16="http://schemas.microsoft.com/office/drawing/2014/main" id="{88AF274F-0D9E-E615-9051-F1D89ECCAF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9">
            <a:extLst>
              <a:ext uri="{BEBA8EAE-BF5A-486C-A8C5-ECC9F3942E4B}">
                <a14:imgProps xmlns:a14="http://schemas.microsoft.com/office/drawing/2010/main">
                  <a14:imgLayer r:embed="rId30">
                    <a14:imgEffect>
                      <a14:backgroundRemoval t="10000" b="90000" l="5156" r="96615">
                        <a14:foregroundMark x1="9375" y1="54063" x2="10677" y2="48646"/>
                        <a14:foregroundMark x1="27396" y1="35313" x2="27396" y2="35313"/>
                        <a14:foregroundMark x1="27396" y1="35313" x2="27396" y2="35313"/>
                        <a14:foregroundMark x1="24531" y1="35677" x2="31927" y2="37135"/>
                        <a14:foregroundMark x1="5260" y1="53177" x2="7396" y2="51719"/>
                        <a14:foregroundMark x1="65990" y1="83229" x2="63802" y2="67292"/>
                        <a14:foregroundMark x1="63802" y1="67292" x2="92448" y2="63906"/>
                        <a14:foregroundMark x1="92448" y1="63906" x2="92708" y2="70990"/>
                        <a14:foregroundMark x1="92708" y1="70990" x2="89896" y2="77344"/>
                        <a14:foregroundMark x1="89896" y1="77344" x2="87031" y2="74948"/>
                        <a14:foregroundMark x1="96615" y1="73177" x2="93906" y2="70469"/>
                        <a14:foregroundMark x1="64896" y1="26823" x2="64896" y2="26823"/>
                        <a14:foregroundMark x1="64896" y1="26823" x2="70104" y2="44844"/>
                        <a14:foregroundMark x1="70104" y1="44844" x2="59688" y2="16406"/>
                        <a14:foregroundMark x1="29375" y1="22708" x2="24010" y2="32135"/>
                        <a14:foregroundMark x1="24010" y1="32135" x2="24271" y2="41719"/>
                        <a14:foregroundMark x1="24271" y1="41719" x2="24375" y2="41823"/>
                        <a14:foregroundMark x1="23073" y1="22500" x2="20365" y2="35365"/>
                        <a14:foregroundMark x1="20365" y1="35365" x2="21302" y2="25208"/>
                        <a14:foregroundMark x1="21302" y1="25208" x2="28854" y2="23073"/>
                        <a14:foregroundMark x1="19479" y1="38542" x2="25990" y2="3817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9200784" y="3916336"/>
            <a:ext cx="1031890" cy="831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Free Boy Walking To School Clipart - 歩く 子ども イラスト - Free Transparent PNG  Clipart Images Download">
            <a:extLst>
              <a:ext uri="{FF2B5EF4-FFF2-40B4-BE49-F238E27FC236}">
                <a16:creationId xmlns:a16="http://schemas.microsoft.com/office/drawing/2014/main" id="{28FA27B7-1687-6F7D-4E85-794B3F9C35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1">
            <a:extLst>
              <a:ext uri="{BEBA8EAE-BF5A-486C-A8C5-ECC9F3942E4B}">
                <a14:imgProps xmlns:a14="http://schemas.microsoft.com/office/drawing/2010/main">
                  <a14:imgLayer r:embed="rId32">
                    <a14:imgEffect>
                      <a14:backgroundRemoval t="5295" b="92058" l="10000" r="90000">
                        <a14:foregroundMark x1="45476" y1="9025" x2="55238" y2="9747"/>
                        <a14:foregroundMark x1="55238" y1="9747" x2="57024" y2="10951"/>
                        <a14:foregroundMark x1="47143" y1="5415" x2="49048" y2="9868"/>
                        <a14:foregroundMark x1="31071" y1="90854" x2="36548" y2="84838"/>
                        <a14:foregroundMark x1="36548" y1="84838" x2="36548" y2="84838"/>
                        <a14:foregroundMark x1="70119" y1="92058" x2="67976" y2="8796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63854" y="4462774"/>
            <a:ext cx="1006518" cy="9581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" name="Picture 2" descr="Image result for einsteigen aussteigen clipart">
            <a:extLst>
              <a:ext uri="{FF2B5EF4-FFF2-40B4-BE49-F238E27FC236}">
                <a16:creationId xmlns:a16="http://schemas.microsoft.com/office/drawing/2014/main" id="{C1FEC784-92D8-C6FC-5046-6D1FFB7A55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3">
            <a:extLst>
              <a:ext uri="{BEBA8EAE-BF5A-486C-A8C5-ECC9F3942E4B}">
                <a14:imgProps xmlns:a14="http://schemas.microsoft.com/office/drawing/2010/main">
                  <a14:imgLayer r:embed="rId34">
                    <a14:imgEffect>
                      <a14:backgroundRemoval t="3704" b="94815" l="28241" r="96759">
                        <a14:foregroundMark x1="28472" y1="62222" x2="30787" y2="84444"/>
                        <a14:foregroundMark x1="40046" y1="41852" x2="51389" y2="69259"/>
                        <a14:foregroundMark x1="51389" y1="69259" x2="50000" y2="68889"/>
                        <a14:foregroundMark x1="50000" y1="84444" x2="75926" y2="84444"/>
                        <a14:foregroundMark x1="75926" y1="84444" x2="85185" y2="83704"/>
                        <a14:foregroundMark x1="87037" y1="83704" x2="69676" y2="54074"/>
                        <a14:foregroundMark x1="81250" y1="60741" x2="46528" y2="76296"/>
                        <a14:foregroundMark x1="46528" y1="76296" x2="80324" y2="60370"/>
                        <a14:foregroundMark x1="80324" y1="60370" x2="84259" y2="62222"/>
                        <a14:foregroundMark x1="45370" y1="83704" x2="45833" y2="84815"/>
                        <a14:foregroundMark x1="48148" y1="94815" x2="48843" y2="81111"/>
                        <a14:foregroundMark x1="52315" y1="7407" x2="77546" y2="3704"/>
                        <a14:foregroundMark x1="77546" y1="3704" x2="80556" y2="8519"/>
                        <a14:foregroundMark x1="40046" y1="28889" x2="43981" y2="28889"/>
                        <a14:foregroundMark x1="90046" y1="30741" x2="90046" y2="25185"/>
                        <a14:foregroundMark x1="96759" y1="47407" x2="92361" y2="49259"/>
                        <a14:foregroundMark x1="33565" y1="78889" x2="29398" y2="72593"/>
                        <a14:foregroundMark x1="32407" y1="60741" x2="46528" y2="57778"/>
                        <a14:foregroundMark x1="38889" y1="28889" x2="38889" y2="26296"/>
                        <a14:foregroundMark x1="91204" y1="25185" x2="92130" y2="34444"/>
                        <a14:foregroundMark x1="30093" y1="94074" x2="28472" y2="93704"/>
                      </a14:backgroundRemoval>
                    </a14:imgEffect>
                  </a14:imgLayer>
                </a14:imgProps>
              </a:ext>
            </a:extLst>
          </a:blip>
          <a:srcRect l="24306"/>
          <a:stretch>
            <a:fillRect/>
          </a:stretch>
        </p:blipFill>
        <p:spPr bwMode="auto">
          <a:xfrm>
            <a:off x="8854354" y="5092243"/>
            <a:ext cx="1006518" cy="83107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4580872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4" fill="hold">
                      <p:stCondLst>
                        <p:cond delay="indefinite"/>
                      </p:stCondLst>
                      <p:childTnLst>
                        <p:par>
                          <p:cTn id="165" fill="hold">
                            <p:stCondLst>
                              <p:cond delay="0"/>
                            </p:stCondLst>
                            <p:childTnLst>
                              <p:par>
                                <p:cTn id="16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9" fill="hold">
                      <p:stCondLst>
                        <p:cond delay="indefinite"/>
                      </p:stCondLst>
                      <p:childTnLst>
                        <p:par>
                          <p:cTn id="170" fill="hold">
                            <p:stCondLst>
                              <p:cond delay="0"/>
                            </p:stCondLst>
                            <p:childTnLst>
                              <p:par>
                                <p:cTn id="17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4" fill="hold">
                      <p:stCondLst>
                        <p:cond delay="indefinite"/>
                      </p:stCondLst>
                      <p:childTnLst>
                        <p:par>
                          <p:cTn id="175" fill="hold">
                            <p:stCondLst>
                              <p:cond delay="0"/>
                            </p:stCondLst>
                            <p:childTnLst>
                              <p:par>
                                <p:cTn id="17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8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9" fill="hold">
                      <p:stCondLst>
                        <p:cond delay="indefinite"/>
                      </p:stCondLst>
                      <p:childTnLst>
                        <p:par>
                          <p:cTn id="180" fill="hold">
                            <p:stCondLst>
                              <p:cond delay="0"/>
                            </p:stCondLst>
                            <p:childTnLst>
                              <p:par>
                                <p:cTn id="18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3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4" fill="hold">
                      <p:stCondLst>
                        <p:cond delay="indefinite"/>
                      </p:stCondLst>
                      <p:childTnLst>
                        <p:par>
                          <p:cTn id="185" fill="hold">
                            <p:stCondLst>
                              <p:cond delay="0"/>
                            </p:stCondLst>
                            <p:childTnLst>
                              <p:par>
                                <p:cTn id="18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8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9" fill="hold">
                      <p:stCondLst>
                        <p:cond delay="indefinite"/>
                      </p:stCondLst>
                      <p:childTnLst>
                        <p:par>
                          <p:cTn id="190" fill="hold">
                            <p:stCondLst>
                              <p:cond delay="0"/>
                            </p:stCondLst>
                            <p:childTnLst>
                              <p:par>
                                <p:cTn id="19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3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4" fill="hold">
                      <p:stCondLst>
                        <p:cond delay="indefinite"/>
                      </p:stCondLst>
                      <p:childTnLst>
                        <p:par>
                          <p:cTn id="195" fill="hold">
                            <p:stCondLst>
                              <p:cond delay="0"/>
                            </p:stCondLst>
                            <p:childTnLst>
                              <p:par>
                                <p:cTn id="19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8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9" fill="hold">
                      <p:stCondLst>
                        <p:cond delay="indefinite"/>
                      </p:stCondLst>
                      <p:childTnLst>
                        <p:par>
                          <p:cTn id="200" fill="hold">
                            <p:stCondLst>
                              <p:cond delay="0"/>
                            </p:stCondLst>
                            <p:childTnLst>
                              <p:par>
                                <p:cTn id="2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3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4" fill="hold">
                      <p:stCondLst>
                        <p:cond delay="indefinite"/>
                      </p:stCondLst>
                      <p:childTnLst>
                        <p:par>
                          <p:cTn id="205" fill="hold">
                            <p:stCondLst>
                              <p:cond delay="0"/>
                            </p:stCondLst>
                            <p:childTnLst>
                              <p:par>
                                <p:cTn id="2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8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9" fill="hold">
                      <p:stCondLst>
                        <p:cond delay="indefinite"/>
                      </p:stCondLst>
                      <p:childTnLst>
                        <p:par>
                          <p:cTn id="210" fill="hold">
                            <p:stCondLst>
                              <p:cond delay="0"/>
                            </p:stCondLst>
                            <p:childTnLst>
                              <p:par>
                                <p:cTn id="2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3" dur="5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5" grpId="0"/>
      <p:bldP spid="16" grpId="0"/>
      <p:bldP spid="17" grpId="0"/>
      <p:bldP spid="18" grpId="0"/>
      <p:bldP spid="19" grpId="0" animBg="1"/>
      <p:bldP spid="20" grpId="0" animBg="1"/>
      <p:bldP spid="24" grpId="0" animBg="1"/>
      <p:bldP spid="28" grpId="0" animBg="1"/>
      <p:bldP spid="29" grpId="0" animBg="1"/>
      <p:bldP spid="31" grpId="0" animBg="1"/>
      <p:bldP spid="34" grpId="0" animBg="1"/>
      <p:bldP spid="36" grpId="0" animBg="1"/>
      <p:bldP spid="38" grpId="0" animBg="1"/>
      <p:bldP spid="44" grpId="0" animBg="1"/>
      <p:bldP spid="45" grpId="0" animBg="1"/>
      <p:bldP spid="46" grpId="0" animBg="1"/>
      <p:bldP spid="47" grpId="0"/>
      <p:bldP spid="48" grpId="0"/>
      <p:bldP spid="49" grpId="0"/>
      <p:bldP spid="50" grpId="0" animBg="1"/>
      <p:bldP spid="51" grpId="0" animBg="1"/>
      <p:bldP spid="52" grpId="0" animBg="1"/>
      <p:bldP spid="53" grpId="0" animBg="1"/>
      <p:bldP spid="5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313708-1E70-9E3A-9932-DE08C4D2DA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25B8E7-209D-B034-92EB-90FC34F625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D45B7C3-BBB0-F9D4-E8AD-FACCD3BA1AEA}"/>
              </a:ext>
            </a:extLst>
          </p:cNvPr>
          <p:cNvSpPr/>
          <p:nvPr/>
        </p:nvSpPr>
        <p:spPr>
          <a:xfrm>
            <a:off x="279133" y="194911"/>
            <a:ext cx="11656193" cy="6468177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3" name="Picture 2" descr="paper (เพเพอะ) แปลว่าอะไร? ดูความหมาย ภาพประกอบ ตัวอย่างประโยค | ENGDICT.COM">
            <a:extLst>
              <a:ext uri="{FF2B5EF4-FFF2-40B4-BE49-F238E27FC236}">
                <a16:creationId xmlns:a16="http://schemas.microsoft.com/office/drawing/2014/main" id="{6CDE0D0C-201C-440D-7B2D-66C1C032F12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4006" b="32902"/>
          <a:stretch/>
        </p:blipFill>
        <p:spPr bwMode="auto">
          <a:xfrm>
            <a:off x="-731520" y="-192506"/>
            <a:ext cx="4565951" cy="713713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57220AA9-956A-F23E-39BF-40EA3D673BFF}"/>
              </a:ext>
            </a:extLst>
          </p:cNvPr>
          <p:cNvSpPr/>
          <p:nvPr/>
        </p:nvSpPr>
        <p:spPr>
          <a:xfrm>
            <a:off x="-92756" y="1438657"/>
            <a:ext cx="2883737" cy="4903305"/>
          </a:xfrm>
          <a:prstGeom prst="rect">
            <a:avLst/>
          </a:prstGeom>
          <a:noFill/>
          <a:ln w="762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F28E713B-B16E-3E8B-1929-BFC5AB7E2124}"/>
              </a:ext>
            </a:extLst>
          </p:cNvPr>
          <p:cNvCxnSpPr>
            <a:cxnSpLocks/>
          </p:cNvCxnSpPr>
          <p:nvPr/>
        </p:nvCxnSpPr>
        <p:spPr>
          <a:xfrm>
            <a:off x="967414" y="1438658"/>
            <a:ext cx="0" cy="4903304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68B52AF4-1D34-1C5F-084B-0013D3F47165}"/>
              </a:ext>
            </a:extLst>
          </p:cNvPr>
          <p:cNvCxnSpPr>
            <a:cxnSpLocks/>
          </p:cNvCxnSpPr>
          <p:nvPr/>
        </p:nvCxnSpPr>
        <p:spPr>
          <a:xfrm flipV="1">
            <a:off x="-109431" y="2087790"/>
            <a:ext cx="2900412" cy="2314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77A453D4-008B-457F-3DE3-EA608846A684}"/>
              </a:ext>
            </a:extLst>
          </p:cNvPr>
          <p:cNvCxnSpPr>
            <a:cxnSpLocks/>
          </p:cNvCxnSpPr>
          <p:nvPr/>
        </p:nvCxnSpPr>
        <p:spPr>
          <a:xfrm>
            <a:off x="-92756" y="2797438"/>
            <a:ext cx="2883737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ADBD6CFC-72AA-919B-91D5-DC23E1250FBD}"/>
              </a:ext>
            </a:extLst>
          </p:cNvPr>
          <p:cNvCxnSpPr>
            <a:cxnSpLocks/>
          </p:cNvCxnSpPr>
          <p:nvPr/>
        </p:nvCxnSpPr>
        <p:spPr>
          <a:xfrm flipV="1">
            <a:off x="-92756" y="3452990"/>
            <a:ext cx="2883737" cy="16564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EC465392-35FC-CC8A-DF4A-574453BA228A}"/>
              </a:ext>
            </a:extLst>
          </p:cNvPr>
          <p:cNvCxnSpPr>
            <a:cxnSpLocks/>
          </p:cNvCxnSpPr>
          <p:nvPr/>
        </p:nvCxnSpPr>
        <p:spPr>
          <a:xfrm flipV="1">
            <a:off x="-92756" y="4390131"/>
            <a:ext cx="2883737" cy="16564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BA9F24E6-538F-190E-761A-80C70F289748}"/>
              </a:ext>
            </a:extLst>
          </p:cNvPr>
          <p:cNvCxnSpPr>
            <a:cxnSpLocks/>
          </p:cNvCxnSpPr>
          <p:nvPr/>
        </p:nvCxnSpPr>
        <p:spPr>
          <a:xfrm flipV="1">
            <a:off x="-92756" y="5056502"/>
            <a:ext cx="2883737" cy="12801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8BEE934F-84D9-1175-CD49-7DAF3ECEF7A3}"/>
              </a:ext>
            </a:extLst>
          </p:cNvPr>
          <p:cNvCxnSpPr>
            <a:cxnSpLocks/>
          </p:cNvCxnSpPr>
          <p:nvPr/>
        </p:nvCxnSpPr>
        <p:spPr>
          <a:xfrm>
            <a:off x="-79328" y="5758414"/>
            <a:ext cx="2870309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>
            <a:extLst>
              <a:ext uri="{FF2B5EF4-FFF2-40B4-BE49-F238E27FC236}">
                <a16:creationId xmlns:a16="http://schemas.microsoft.com/office/drawing/2014/main" id="{B302F052-745B-FBEC-0246-7CF811C3B530}"/>
              </a:ext>
            </a:extLst>
          </p:cNvPr>
          <p:cNvSpPr/>
          <p:nvPr/>
        </p:nvSpPr>
        <p:spPr>
          <a:xfrm>
            <a:off x="12505" y="1966441"/>
            <a:ext cx="909223" cy="830997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ich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836C7DD-FBCD-8BCF-F1D0-4A7B3BAF854F}"/>
              </a:ext>
            </a:extLst>
          </p:cNvPr>
          <p:cNvSpPr/>
          <p:nvPr/>
        </p:nvSpPr>
        <p:spPr>
          <a:xfrm>
            <a:off x="22680" y="2702123"/>
            <a:ext cx="832280" cy="830997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du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8C01707-551D-8174-5120-2CF3111F2EFC}"/>
              </a:ext>
            </a:extLst>
          </p:cNvPr>
          <p:cNvSpPr/>
          <p:nvPr/>
        </p:nvSpPr>
        <p:spPr>
          <a:xfrm>
            <a:off x="-139752" y="3390206"/>
            <a:ext cx="1154162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600" b="0" cap="none" spc="0" dirty="0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er</a:t>
            </a:r>
            <a:r>
              <a:rPr lang="en-US" sz="36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/</a:t>
            </a:r>
            <a:r>
              <a:rPr lang="en-US" sz="3600" b="0" cap="none" spc="0" dirty="0">
                <a:ln w="0">
                  <a:solidFill>
                    <a:sysClr val="windowText" lastClr="000000"/>
                  </a:solidFill>
                </a:ln>
                <a:solidFill>
                  <a:srgbClr val="92D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es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A01C373-07BA-B334-F709-E5D8037ED3E5}"/>
              </a:ext>
            </a:extLst>
          </p:cNvPr>
          <p:cNvSpPr/>
          <p:nvPr/>
        </p:nvSpPr>
        <p:spPr>
          <a:xfrm>
            <a:off x="58860" y="3686009"/>
            <a:ext cx="756938" cy="707886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000" b="0" cap="none" spc="0" dirty="0" err="1">
                <a:ln w="0"/>
                <a:solidFill>
                  <a:srgbClr val="F73F89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sie</a:t>
            </a:r>
            <a:endParaRPr lang="en-US" sz="4000" b="0" cap="none" spc="0" dirty="0">
              <a:ln w="0"/>
              <a:solidFill>
                <a:srgbClr val="F73F89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A9AF58B-964C-2647-4376-B0CC48567157}"/>
              </a:ext>
            </a:extLst>
          </p:cNvPr>
          <p:cNvSpPr/>
          <p:nvPr/>
        </p:nvSpPr>
        <p:spPr>
          <a:xfrm>
            <a:off x="14908" y="4225505"/>
            <a:ext cx="981359" cy="830997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8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wir</a:t>
            </a:r>
            <a:endParaRPr lang="en-US" sz="48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8410C0D-B55B-21F6-49B2-0094E1676BD4}"/>
              </a:ext>
            </a:extLst>
          </p:cNvPr>
          <p:cNvSpPr/>
          <p:nvPr/>
        </p:nvSpPr>
        <p:spPr>
          <a:xfrm>
            <a:off x="-20564" y="4888112"/>
            <a:ext cx="864340" cy="830997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8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ihr</a:t>
            </a:r>
            <a:endParaRPr lang="en-US" sz="48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000B8F8-9B3B-3C1C-B3C3-CD4D8D0B52B6}"/>
              </a:ext>
            </a:extLst>
          </p:cNvPr>
          <p:cNvSpPr/>
          <p:nvPr/>
        </p:nvSpPr>
        <p:spPr>
          <a:xfrm>
            <a:off x="-173540" y="5637690"/>
            <a:ext cx="1281312" cy="584775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Sie/</a:t>
            </a:r>
            <a:r>
              <a:rPr lang="en-US" sz="3200" b="0" cap="none" spc="0" dirty="0" err="1">
                <a:ln w="0"/>
                <a:solidFill>
                  <a:srgbClr val="FFC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sie</a:t>
            </a:r>
            <a:endParaRPr lang="en-US" sz="3200" b="0" cap="none" spc="0" dirty="0">
              <a:ln w="0"/>
              <a:solidFill>
                <a:srgbClr val="FFC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FF60DB30-E318-7F1E-8337-8595C31A1151}"/>
              </a:ext>
            </a:extLst>
          </p:cNvPr>
          <p:cNvSpPr/>
          <p:nvPr/>
        </p:nvSpPr>
        <p:spPr>
          <a:xfrm>
            <a:off x="1480795" y="1379904"/>
            <a:ext cx="1179792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4000" b="1" dirty="0">
                <a:ln w="0"/>
                <a:solidFill>
                  <a:srgbClr val="FF0000"/>
                </a:solidFill>
                <a:cs typeface="Arial" panose="020B0604020202020204" pitchFamily="34" charset="0"/>
              </a:rPr>
              <a:t>sein</a:t>
            </a:r>
            <a:endParaRPr lang="en-US" sz="4400" b="1" dirty="0">
              <a:ln w="0"/>
              <a:solidFill>
                <a:srgbClr val="FF0000"/>
              </a:solidFill>
              <a:cs typeface="Arial" panose="020B0604020202020204" pitchFamily="34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0C70DB16-D0CE-D4A4-5EBE-6E99E873ACB4}"/>
              </a:ext>
            </a:extLst>
          </p:cNvPr>
          <p:cNvSpPr/>
          <p:nvPr/>
        </p:nvSpPr>
        <p:spPr>
          <a:xfrm>
            <a:off x="-66268" y="554723"/>
            <a:ext cx="3453698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6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228600">
                    <a:srgbClr val="FF0000">
                      <a:alpha val="40000"/>
                    </a:srgbClr>
                  </a:glow>
                </a:effectLst>
                <a:latin typeface="Berlin Sans FB Demi" pitchFamily="34" charset="0"/>
              </a:rPr>
              <a:t>Unregelmäßig</a:t>
            </a:r>
            <a:endParaRPr lang="en-US" sz="40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>
                <a:glow rad="228600">
                  <a:srgbClr val="FF0000">
                    <a:alpha val="40000"/>
                  </a:srgbClr>
                </a:glow>
              </a:effectLst>
              <a:latin typeface="Berlin Sans FB Demi" pitchFamily="34" charset="0"/>
              <a:cs typeface="Times New Roman"/>
            </a:endParaRPr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695E7D0B-0FC7-35E1-B62A-EA2BF04D23A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5216" t="21038" r="13204" b="72712"/>
          <a:stretch/>
        </p:blipFill>
        <p:spPr>
          <a:xfrm>
            <a:off x="2903590" y="1131971"/>
            <a:ext cx="9295961" cy="69365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3064FFB9-5239-65F5-DE6A-0BD41375D11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5216" t="25872" r="7729" b="66853"/>
          <a:stretch/>
        </p:blipFill>
        <p:spPr>
          <a:xfrm>
            <a:off x="2914619" y="1790299"/>
            <a:ext cx="9295961" cy="77674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0" name="Oval 39">
            <a:extLst>
              <a:ext uri="{FF2B5EF4-FFF2-40B4-BE49-F238E27FC236}">
                <a16:creationId xmlns:a16="http://schemas.microsoft.com/office/drawing/2014/main" id="{0B826A9A-4D05-3488-7CFB-AA382B78093E}"/>
              </a:ext>
            </a:extLst>
          </p:cNvPr>
          <p:cNvSpPr/>
          <p:nvPr/>
        </p:nvSpPr>
        <p:spPr>
          <a:xfrm>
            <a:off x="4052682" y="1201054"/>
            <a:ext cx="588214" cy="569728"/>
          </a:xfrm>
          <a:prstGeom prst="ellipse">
            <a:avLst/>
          </a:prstGeom>
          <a:noFill/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998125CE-DA3F-3CDF-CA3D-5698D69CC5C3}"/>
              </a:ext>
            </a:extLst>
          </p:cNvPr>
          <p:cNvSpPr/>
          <p:nvPr/>
        </p:nvSpPr>
        <p:spPr>
          <a:xfrm>
            <a:off x="3958069" y="1925236"/>
            <a:ext cx="564643" cy="569728"/>
          </a:xfrm>
          <a:prstGeom prst="ellipse">
            <a:avLst/>
          </a:prstGeom>
          <a:noFill/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09FE13E8-DAC2-C04E-DE61-BDBC737BEDA2}"/>
              </a:ext>
            </a:extLst>
          </p:cNvPr>
          <p:cNvSpPr/>
          <p:nvPr/>
        </p:nvSpPr>
        <p:spPr>
          <a:xfrm>
            <a:off x="3456681" y="4041191"/>
            <a:ext cx="8524331" cy="313932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linkClick r:id="rId5"/>
              </a:rPr>
              <a:t>https://wordwall.net/th/resource/6811533/njema%c4%8dki-jezik/sein</a:t>
            </a:r>
            <a:endParaRPr lang="en-US" sz="48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endParaRPr lang="en-U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1347922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7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2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7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2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7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2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7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2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7" dur="2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1" grpId="0"/>
      <p:bldP spid="22" grpId="0"/>
      <p:bldP spid="40" grpId="0" animBg="1"/>
      <p:bldP spid="4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707ED4-3274-8532-23A3-63F2EDB0F2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F159F8-8FE0-C6EE-D47C-787CDA2BCC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8B227D7-F091-DAF2-A34A-0873BDCB2C2A}"/>
              </a:ext>
            </a:extLst>
          </p:cNvPr>
          <p:cNvSpPr/>
          <p:nvPr/>
        </p:nvSpPr>
        <p:spPr>
          <a:xfrm>
            <a:off x="279133" y="194911"/>
            <a:ext cx="11656193" cy="6468177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B8C42B6-12D0-36E6-AB97-D9BAF8E2AA8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875" t="29264" r="4935" b="31602"/>
          <a:stretch/>
        </p:blipFill>
        <p:spPr>
          <a:xfrm>
            <a:off x="88093" y="403889"/>
            <a:ext cx="12103907" cy="34557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387915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1379</TotalTime>
  <Words>98</Words>
  <Application>Microsoft Office PowerPoint</Application>
  <PresentationFormat>แบบจอกว้าง</PresentationFormat>
  <Paragraphs>58</Paragraphs>
  <Slides>9</Slides>
  <Notes>0</Notes>
  <HiddenSlides>0</HiddenSlides>
  <MMClips>2</MMClips>
  <ScaleCrop>false</ScaleCrop>
  <HeadingPairs>
    <vt:vector size="6" baseType="variant">
      <vt:variant>
        <vt:lpstr>ฟอนต์ที่ถูกใช้</vt:lpstr>
      </vt:variant>
      <vt:variant>
        <vt:i4>6</vt:i4>
      </vt:variant>
      <vt:variant>
        <vt:lpstr>ธีม</vt:lpstr>
      </vt:variant>
      <vt:variant>
        <vt:i4>1</vt:i4>
      </vt:variant>
      <vt:variant>
        <vt:lpstr>ชื่อเรื่องสไลด์</vt:lpstr>
      </vt:variant>
      <vt:variant>
        <vt:i4>9</vt:i4>
      </vt:variant>
    </vt:vector>
  </HeadingPairs>
  <TitlesOfParts>
    <vt:vector size="16" baseType="lpstr">
      <vt:lpstr>Arial</vt:lpstr>
      <vt:lpstr>Berlin Sans FB Demi</vt:lpstr>
      <vt:lpstr>Calibri</vt:lpstr>
      <vt:lpstr>Calibri Light</vt:lpstr>
      <vt:lpstr>Dubai Medium</vt:lpstr>
      <vt:lpstr>Franklin Gothic Demi Cond</vt:lpstr>
      <vt:lpstr>Office Theme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https://wordwall.net/th/resource/1227433/aus-in-oder-nach 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ฉัตราภรณ์ นรสิงห์</dc:creator>
  <cp:lastModifiedBy>พิสุทธา ใจธรรม</cp:lastModifiedBy>
  <cp:revision>12</cp:revision>
  <dcterms:created xsi:type="dcterms:W3CDTF">2022-05-23T01:08:10Z</dcterms:created>
  <dcterms:modified xsi:type="dcterms:W3CDTF">2024-01-30T01:18:24Z</dcterms:modified>
</cp:coreProperties>
</file>