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86" r:id="rId4"/>
    <p:sldId id="315" r:id="rId5"/>
    <p:sldId id="262" r:id="rId6"/>
    <p:sldId id="269" r:id="rId7"/>
    <p:sldId id="273" r:id="rId8"/>
    <p:sldId id="272" r:id="rId9"/>
    <p:sldId id="271" r:id="rId10"/>
    <p:sldId id="270" r:id="rId11"/>
    <p:sldId id="276" r:id="rId12"/>
    <p:sldId id="277" r:id="rId13"/>
    <p:sldId id="317" r:id="rId14"/>
    <p:sldId id="322" r:id="rId15"/>
    <p:sldId id="278" r:id="rId16"/>
    <p:sldId id="279" r:id="rId17"/>
    <p:sldId id="280" r:id="rId18"/>
    <p:sldId id="281" r:id="rId19"/>
    <p:sldId id="324" r:id="rId20"/>
    <p:sldId id="282" r:id="rId21"/>
    <p:sldId id="283" r:id="rId22"/>
    <p:sldId id="285" r:id="rId23"/>
    <p:sldId id="314" r:id="rId24"/>
    <p:sldId id="31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B83"/>
    <a:srgbClr val="F7637F"/>
    <a:srgbClr val="F52387"/>
    <a:srgbClr val="F97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97" autoAdjust="0"/>
    <p:restoredTop sz="94660"/>
  </p:normalViewPr>
  <p:slideViewPr>
    <p:cSldViewPr snapToGrid="0">
      <p:cViewPr varScale="1">
        <p:scale>
          <a:sx n="56" d="100"/>
          <a:sy n="56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C8C7A-8532-1960-44AE-A83B61A2F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37F829-1279-FC16-13F9-364CE0880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CB8B7-E3D9-935B-C729-A8207B6BD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DA917-68B8-2133-369F-44438208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7BB54-04CE-9030-3564-10A113A2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75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8082B-B3A1-93C4-C4D9-F286EB37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FC041-A0A2-F8FA-5BBF-48A61C2AD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6D9CE-0375-C465-E6AE-4AA51E2C4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2A1BC-D088-BE43-A4F7-B23918279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07B1C-EE3E-182C-45FF-D93CF7881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8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C7F0B-2C54-51EE-45A4-9A01AA1B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7D115-D144-9CDA-CB14-70567F637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EF37C-1390-CCE7-91EC-6D6855FA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7FD97-B013-33AA-3424-0D9D52382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EC935-A702-DD85-43AB-E527DF3F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04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76491-3BF2-2909-95CE-F854F5023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63AA4-9C57-056E-8FE1-50891AD26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CA3035-300C-0C8A-4181-14EB801D5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2A983-6F4F-F094-C813-CE208B274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744B7-510E-1067-D2CB-7FFDF948C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61975A-FDB0-9896-6D59-A6B565724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32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2AE71-E704-D932-4481-558377F6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0B9DC-F8CB-D62D-264E-0F233507B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0249E-E42D-EB63-B09E-C91EBDC2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258A31-F023-B236-899F-6AB92A27A2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474ECC-3AF2-0646-7F7C-6F12E59325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0BEC2E-398B-ADEF-CD46-77443D6BA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A109BC-5EEE-9E67-2F6A-514D734C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A3ABC4-0873-1273-2FE9-1C8E7850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85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4379-F473-20CC-E073-136B4866F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B6B067-D8DC-F6F6-0F88-4FCE4DE1C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2D8E4D-1243-566C-F6A8-78809E10C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88969D-7CE3-61BB-E3BB-D7E6598B0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36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6258F1-72C9-07DE-E13D-523BF42C5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522FA-F63F-C085-6D3D-90F254A7A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2B58D-0A76-B5A8-D0A1-F661C701B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0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A78E2-EAB5-3D19-5EE1-7FE802A79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D3752-5969-D6AD-8573-29623B9A3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35E9E-AB21-E540-6A38-6E332DF6D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AD103-AD39-C9C2-147D-F36881738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70B8E-FA39-6BD2-ECED-1E30F65E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B5E85-27F6-8958-E0BA-F5705D1F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9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97F50-DA4A-F8A1-3A12-C522CD36C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FA63E-E8D5-A5B7-303C-02AA85AD9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FCE0E-ABE6-F007-8807-4076FE849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75DD5-0BB5-5DDA-5E7F-6CE0A6081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EBA33-3F68-8913-FE22-795D5C53B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B17F2-22AF-E94E-699D-BFA2A4C35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31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B7BFA-D31E-3220-4582-BF23ACCB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AA08DC-6AE6-85AF-970E-9BC1B4ECE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62CC8-219F-29D6-0C6B-A1BCBD28A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946F0-18A4-B27E-3362-05B956BC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4EC01-E7C3-7075-EF62-B4A1C5FA0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9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8E7E50-A09C-7500-2069-63E0A3C37C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6A8AFC-62F8-88CE-D3EE-17BE18183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F240A-8171-BA91-3106-BF93F22F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1578F-0680-1331-B589-6285BE19E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46446-0163-DEAE-D309-D78CD652D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24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8DA921-8BF1-801C-B48C-442C3E385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5F293-F9F5-44EE-FF9B-03835AFD3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F1654-16CB-1CCE-F4EA-49ECAA281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6AF15-771D-43DB-B9D4-96F5B99D0571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23E27-D90D-4D48-E701-80F05911B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D86C9-AFFC-A58F-7D57-B040D3CE2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DF5F6-752A-46C4-B0C8-982C6C34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18" Type="http://schemas.microsoft.com/office/2007/relationships/hdphoto" Target="../media/hdphoto7.wdp"/><Relationship Id="rId3" Type="http://schemas.openxmlformats.org/officeDocument/2006/relationships/image" Target="../media/image6.jpeg"/><Relationship Id="rId7" Type="http://schemas.openxmlformats.org/officeDocument/2006/relationships/image" Target="../media/image12.png"/><Relationship Id="rId12" Type="http://schemas.microsoft.com/office/2007/relationships/hdphoto" Target="../media/hdphoto4.wdp"/><Relationship Id="rId17" Type="http://schemas.openxmlformats.org/officeDocument/2006/relationships/image" Target="../media/image17.png"/><Relationship Id="rId2" Type="http://schemas.openxmlformats.org/officeDocument/2006/relationships/image" Target="../media/image10.jpeg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openxmlformats.org/officeDocument/2006/relationships/image" Target="../media/image5.jpeg"/><Relationship Id="rId9" Type="http://schemas.openxmlformats.org/officeDocument/2006/relationships/image" Target="../media/image13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einsteigen aussteigen clipart"/>
          <p:cNvPicPr>
            <a:picLocks noChangeAspect="1" noChangeArrowheads="1"/>
          </p:cNvPicPr>
          <p:nvPr/>
        </p:nvPicPr>
        <p:blipFill>
          <a:blip r:embed="rId2"/>
          <a:srcRect l="24306"/>
          <a:stretch>
            <a:fillRect/>
          </a:stretch>
        </p:blipFill>
        <p:spPr bwMode="auto">
          <a:xfrm>
            <a:off x="8046028" y="141349"/>
            <a:ext cx="2898327" cy="2393120"/>
          </a:xfrm>
          <a:prstGeom prst="rect">
            <a:avLst/>
          </a:prstGeom>
          <a:noFill/>
        </p:spPr>
      </p:pic>
      <p:pic>
        <p:nvPicPr>
          <p:cNvPr id="1030" name="Picture 6" descr="Image result for aussteig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3430" y="4627788"/>
            <a:ext cx="1857365" cy="2088863"/>
          </a:xfrm>
          <a:prstGeom prst="rect">
            <a:avLst/>
          </a:prstGeom>
          <a:noFill/>
        </p:spPr>
      </p:pic>
      <p:pic>
        <p:nvPicPr>
          <p:cNvPr id="1032" name="Picture 8" descr="Related image"/>
          <p:cNvPicPr>
            <a:picLocks noChangeAspect="1" noChangeArrowheads="1"/>
          </p:cNvPicPr>
          <p:nvPr/>
        </p:nvPicPr>
        <p:blipFill>
          <a:blip r:embed="rId4"/>
          <a:srcRect l="5865" t="12966" r="3225" b="28191"/>
          <a:stretch>
            <a:fillRect/>
          </a:stretch>
        </p:blipFill>
        <p:spPr bwMode="auto">
          <a:xfrm>
            <a:off x="300465" y="2534469"/>
            <a:ext cx="4460437" cy="2214579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962528" y="359141"/>
            <a:ext cx="6680632" cy="1754326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Um 7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Uhr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ist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er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den</a:t>
            </a:r>
          </a:p>
          <a:p>
            <a:pPr algn="ctr"/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Bus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eingestiegen</a:t>
            </a:r>
            <a:r>
              <a:rPr lang="en-US" sz="60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96621" y="2746245"/>
            <a:ext cx="7135607" cy="1754326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Von 7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bis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7.45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Uhr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sind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wir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mit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dem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Bus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gefahren</a:t>
            </a:r>
            <a:r>
              <a:rPr lang="en-US" sz="60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7773" y="4929199"/>
            <a:ext cx="7671333" cy="156966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Um 7.50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Uhr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bin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ich</a:t>
            </a:r>
            <a:endParaRPr lang="en-US" sz="48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ausgestiegen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523B7A2-13B1-1552-B6BD-5403B07B5723}"/>
              </a:ext>
            </a:extLst>
          </p:cNvPr>
          <p:cNvSpPr/>
          <p:nvPr/>
        </p:nvSpPr>
        <p:spPr>
          <a:xfrm>
            <a:off x="4008736" y="431032"/>
            <a:ext cx="752165" cy="666247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6C91F56-1C8C-1BCC-742F-ED0C4C97DDF6}"/>
              </a:ext>
            </a:extLst>
          </p:cNvPr>
          <p:cNvSpPr/>
          <p:nvPr/>
        </p:nvSpPr>
        <p:spPr>
          <a:xfrm>
            <a:off x="9558005" y="2815658"/>
            <a:ext cx="1222790" cy="764939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032AF18-6D0C-86B3-693C-8F23312B5627}"/>
              </a:ext>
            </a:extLst>
          </p:cNvPr>
          <p:cNvSpPr/>
          <p:nvPr/>
        </p:nvSpPr>
        <p:spPr>
          <a:xfrm>
            <a:off x="5419469" y="4929199"/>
            <a:ext cx="894704" cy="855584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8" grpId="0" animBg="1"/>
      <p:bldP spid="12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einschlafen clip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968" y="133818"/>
            <a:ext cx="3794955" cy="2371847"/>
          </a:xfrm>
          <a:prstGeom prst="rect">
            <a:avLst/>
          </a:prstGeom>
          <a:noFill/>
        </p:spPr>
      </p:pic>
      <p:pic>
        <p:nvPicPr>
          <p:cNvPr id="4100" name="Picture 4" descr="Related image"/>
          <p:cNvPicPr>
            <a:picLocks noChangeAspect="1" noChangeArrowheads="1"/>
          </p:cNvPicPr>
          <p:nvPr/>
        </p:nvPicPr>
        <p:blipFill>
          <a:blip r:embed="rId3"/>
          <a:srcRect b="7216"/>
          <a:stretch>
            <a:fillRect/>
          </a:stretch>
        </p:blipFill>
        <p:spPr bwMode="auto">
          <a:xfrm flipH="1">
            <a:off x="6995383" y="2471092"/>
            <a:ext cx="3256930" cy="3069380"/>
          </a:xfrm>
          <a:prstGeom prst="rect">
            <a:avLst/>
          </a:prstGeom>
          <a:noFill/>
        </p:spPr>
      </p:pic>
      <p:pic>
        <p:nvPicPr>
          <p:cNvPr id="4102" name="Picture 6" descr="Image result for schlafen clipa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6497" y="5212217"/>
            <a:ext cx="3226007" cy="1110024"/>
          </a:xfrm>
          <a:prstGeom prst="rect">
            <a:avLst/>
          </a:prstGeom>
          <a:noFill/>
        </p:spPr>
      </p:pic>
      <p:pic>
        <p:nvPicPr>
          <p:cNvPr id="4104" name="Picture 8" descr="Image result for get up clipart"/>
          <p:cNvPicPr>
            <a:picLocks noChangeAspect="1" noChangeArrowheads="1"/>
          </p:cNvPicPr>
          <p:nvPr/>
        </p:nvPicPr>
        <p:blipFill>
          <a:blip r:embed="rId5"/>
          <a:srcRect b="11082"/>
          <a:stretch>
            <a:fillRect/>
          </a:stretch>
        </p:blipFill>
        <p:spPr bwMode="auto">
          <a:xfrm>
            <a:off x="3322750" y="4056178"/>
            <a:ext cx="2680650" cy="2312077"/>
          </a:xfrm>
          <a:prstGeom prst="rect">
            <a:avLst/>
          </a:prstGeom>
          <a:noFill/>
        </p:spPr>
      </p:pic>
      <p:pic>
        <p:nvPicPr>
          <p:cNvPr id="4106" name="Picture 10" descr="Image result for schlafen clipart"/>
          <p:cNvPicPr>
            <a:picLocks noChangeAspect="1" noChangeArrowheads="1"/>
          </p:cNvPicPr>
          <p:nvPr/>
        </p:nvPicPr>
        <p:blipFill>
          <a:blip r:embed="rId6"/>
          <a:srcRect b="5956"/>
          <a:stretch>
            <a:fillRect/>
          </a:stretch>
        </p:blipFill>
        <p:spPr bwMode="auto">
          <a:xfrm>
            <a:off x="9311699" y="621168"/>
            <a:ext cx="2375348" cy="1945951"/>
          </a:xfrm>
          <a:prstGeom prst="rect">
            <a:avLst/>
          </a:prstGeom>
          <a:noFill/>
        </p:spPr>
      </p:pic>
      <p:pic>
        <p:nvPicPr>
          <p:cNvPr id="4108" name="Picture 12" descr="Image result for zeitung lesen clipar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98405" y="809313"/>
            <a:ext cx="1720750" cy="1569660"/>
          </a:xfrm>
          <a:prstGeom prst="rect">
            <a:avLst/>
          </a:prstGeom>
          <a:noFill/>
        </p:spPr>
      </p:pic>
      <p:sp>
        <p:nvSpPr>
          <p:cNvPr id="10" name="Curved Down Arrow 9"/>
          <p:cNvSpPr/>
          <p:nvPr/>
        </p:nvSpPr>
        <p:spPr>
          <a:xfrm>
            <a:off x="8086079" y="133818"/>
            <a:ext cx="2413294" cy="9747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1" name="Curved Down Arrow 10"/>
          <p:cNvSpPr/>
          <p:nvPr/>
        </p:nvSpPr>
        <p:spPr>
          <a:xfrm rot="19839089">
            <a:off x="2206220" y="4684407"/>
            <a:ext cx="1451152" cy="61021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70748" y="2041112"/>
            <a:ext cx="4432652" cy="156966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Erst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8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Uhr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ist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er</a:t>
            </a:r>
            <a:endParaRPr lang="en-US" sz="48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eingeschlafen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64100" y="5038962"/>
            <a:ext cx="5076464" cy="156966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Sie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ist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sehr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früh</a:t>
            </a:r>
            <a:endParaRPr lang="en-US" sz="48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aufgestanden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A441E20-2795-CF35-DC9F-9F2CD05D321F}"/>
              </a:ext>
            </a:extLst>
          </p:cNvPr>
          <p:cNvSpPr/>
          <p:nvPr/>
        </p:nvSpPr>
        <p:spPr>
          <a:xfrm>
            <a:off x="4368968" y="2094108"/>
            <a:ext cx="728938" cy="726093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26BD95-29E2-4B03-9890-3F11A3C7769D}"/>
              </a:ext>
            </a:extLst>
          </p:cNvPr>
          <p:cNvSpPr/>
          <p:nvPr/>
        </p:nvSpPr>
        <p:spPr>
          <a:xfrm>
            <a:off x="8030941" y="5176163"/>
            <a:ext cx="756924" cy="656746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DB30-6EFA-A940-BF98-FE79A2143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328ED-7F9A-C2AC-E9A0-18D538637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06046B4-645D-495D-21AA-95E897B6F74A}"/>
              </a:ext>
            </a:extLst>
          </p:cNvPr>
          <p:cNvSpPr/>
          <p:nvPr/>
        </p:nvSpPr>
        <p:spPr>
          <a:xfrm>
            <a:off x="-22384" y="846424"/>
            <a:ext cx="6397902" cy="5973417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256EC7-DF59-6E0A-991A-4FB5F46AC6B0}"/>
              </a:ext>
            </a:extLst>
          </p:cNvPr>
          <p:cNvSpPr/>
          <p:nvPr/>
        </p:nvSpPr>
        <p:spPr>
          <a:xfrm>
            <a:off x="5939220" y="755917"/>
            <a:ext cx="6397860" cy="6063924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B31B01A-F2F5-E01B-AFBC-103F5A428AEA}"/>
              </a:ext>
            </a:extLst>
          </p:cNvPr>
          <p:cNvGrpSpPr/>
          <p:nvPr/>
        </p:nvGrpSpPr>
        <p:grpSpPr>
          <a:xfrm>
            <a:off x="413068" y="392694"/>
            <a:ext cx="4130765" cy="1779293"/>
            <a:chOff x="714348" y="1500174"/>
            <a:chExt cx="2582867" cy="928694"/>
          </a:xfrm>
        </p:grpSpPr>
        <p:pic>
          <p:nvPicPr>
            <p:cNvPr id="7" name="Picture 8" descr="Related image">
              <a:extLst>
                <a:ext uri="{FF2B5EF4-FFF2-40B4-BE49-F238E27FC236}">
                  <a16:creationId xmlns:a16="http://schemas.microsoft.com/office/drawing/2014/main" id="{AFE6CBF2-5A11-777D-0E2A-CBBD6D1E94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62F6892-8DA1-1A20-FC6F-FFB4AE5D17AE}"/>
                </a:ext>
              </a:extLst>
            </p:cNvPr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77A0183-1794-46C3-929D-3691BD26BDD5}"/>
                </a:ext>
              </a:extLst>
            </p:cNvPr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BBC8D20-F7EF-D7DA-DC1B-DE5991D4A5CF}"/>
                </a:ext>
              </a:extLst>
            </p:cNvPr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C614180-24D1-934B-DFFE-5C485208147F}"/>
                </a:ext>
              </a:extLst>
            </p:cNvPr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Cloud Callout 15">
              <a:extLst>
                <a:ext uri="{FF2B5EF4-FFF2-40B4-BE49-F238E27FC236}">
                  <a16:creationId xmlns:a16="http://schemas.microsoft.com/office/drawing/2014/main" id="{8F940104-F14B-EA1F-5175-CF2314614070}"/>
                </a:ext>
              </a:extLst>
            </p:cNvPr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C000C3F-99CB-6096-1B71-A5368A505EE2}"/>
              </a:ext>
            </a:extLst>
          </p:cNvPr>
          <p:cNvGrpSpPr/>
          <p:nvPr/>
        </p:nvGrpSpPr>
        <p:grpSpPr>
          <a:xfrm rot="301605">
            <a:off x="6945506" y="216236"/>
            <a:ext cx="4221989" cy="1564290"/>
            <a:chOff x="5000628" y="1295044"/>
            <a:chExt cx="3574091" cy="1197570"/>
          </a:xfrm>
        </p:grpSpPr>
        <p:pic>
          <p:nvPicPr>
            <p:cNvPr id="14" name="Picture 6" descr="Image result for schlafen clipart">
              <a:extLst>
                <a:ext uri="{FF2B5EF4-FFF2-40B4-BE49-F238E27FC236}">
                  <a16:creationId xmlns:a16="http://schemas.microsoft.com/office/drawing/2014/main" id="{2BC9F626-B6E4-7BDE-77E6-81FAA40E7C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21030117">
              <a:off x="5000628" y="1857364"/>
              <a:ext cx="1846195" cy="635250"/>
            </a:xfrm>
            <a:prstGeom prst="rect">
              <a:avLst/>
            </a:prstGeom>
            <a:noFill/>
          </p:spPr>
        </p:pic>
        <p:pic>
          <p:nvPicPr>
            <p:cNvPr id="15" name="Picture 4" descr="Related image">
              <a:extLst>
                <a:ext uri="{FF2B5EF4-FFF2-40B4-BE49-F238E27FC236}">
                  <a16:creationId xmlns:a16="http://schemas.microsoft.com/office/drawing/2014/main" id="{81A7E763-6A2D-5EFF-CB37-E62450EA5C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b="17526"/>
            <a:stretch>
              <a:fillRect/>
            </a:stretch>
          </p:blipFill>
          <p:spPr bwMode="auto">
            <a:xfrm rot="908340">
              <a:off x="7264365" y="1295044"/>
              <a:ext cx="1310354" cy="1097672"/>
            </a:xfrm>
            <a:prstGeom prst="rect">
              <a:avLst/>
            </a:prstGeom>
            <a:noFill/>
          </p:spPr>
        </p:pic>
        <p:sp>
          <p:nvSpPr>
            <p:cNvPr id="16" name="Curved Down Arrow 21">
              <a:extLst>
                <a:ext uri="{FF2B5EF4-FFF2-40B4-BE49-F238E27FC236}">
                  <a16:creationId xmlns:a16="http://schemas.microsoft.com/office/drawing/2014/main" id="{E6930676-D410-2D94-B103-698813F37E09}"/>
                </a:ext>
              </a:extLst>
            </p:cNvPr>
            <p:cNvSpPr/>
            <p:nvPr/>
          </p:nvSpPr>
          <p:spPr>
            <a:xfrm rot="20440970">
              <a:off x="6251697" y="1356424"/>
              <a:ext cx="1069762" cy="403483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1FF606C-7C25-1AE8-D570-49852B1535C5}"/>
              </a:ext>
            </a:extLst>
          </p:cNvPr>
          <p:cNvSpPr/>
          <p:nvPr/>
        </p:nvSpPr>
        <p:spPr>
          <a:xfrm>
            <a:off x="667897" y="1971311"/>
            <a:ext cx="50587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Ortsveränderung</a:t>
            </a:r>
            <a:endParaRPr lang="en-US" sz="66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ABE301-65FB-541D-C1D8-45E4CD092229}"/>
              </a:ext>
            </a:extLst>
          </p:cNvPr>
          <p:cNvSpPr/>
          <p:nvPr/>
        </p:nvSpPr>
        <p:spPr>
          <a:xfrm>
            <a:off x="6408043" y="1825625"/>
            <a:ext cx="5503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Zustandsänderung</a:t>
            </a:r>
            <a:endParaRPr lang="en-US" sz="66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8" name="Picture 8" descr="Related image">
            <a:extLst>
              <a:ext uri="{FF2B5EF4-FFF2-40B4-BE49-F238E27FC236}">
                <a16:creationId xmlns:a16="http://schemas.microsoft.com/office/drawing/2014/main" id="{0A456905-60AC-6F76-C41A-E9D865BAD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154" b="65559" l="11144" r="95308">
                        <a14:foregroundMark x1="19550" y1="20346" x2="63734" y2="17553"/>
                        <a14:foregroundMark x1="13294" y1="20612" x2="11144" y2="39761"/>
                        <a14:foregroundMark x1="11144" y1="39761" x2="21896" y2="52128"/>
                        <a14:foregroundMark x1="21896" y1="52128" x2="24633" y2="51729"/>
                        <a14:foregroundMark x1="42717" y1="49202" x2="67644" y2="49202"/>
                        <a14:foregroundMark x1="65494" y1="17952" x2="75855" y2="31250"/>
                        <a14:foregroundMark x1="75855" y1="31250" x2="78788" y2="44415"/>
                        <a14:foregroundMark x1="78788" y1="44415" x2="90616" y2="44947"/>
                        <a14:foregroundMark x1="90616" y1="44947" x2="91007" y2="46676"/>
                        <a14:foregroundMark x1="22483" y1="57181" x2="23265" y2="54787"/>
                        <a14:foregroundMark x1="86217" y1="55053" x2="83089" y2="53059"/>
                        <a14:foregroundMark x1="84457" y1="50931" x2="86413" y2="64495"/>
                        <a14:foregroundMark x1="86413" y1="64495" x2="81036" y2="53457"/>
                        <a14:foregroundMark x1="81036" y1="53457" x2="86804" y2="51729"/>
                        <a14:foregroundMark x1="95308" y1="50798" x2="94917" y2="54255"/>
                        <a14:foregroundMark x1="22874" y1="53324" x2="23265" y2="54521"/>
                        <a14:foregroundMark x1="26393" y1="56383" x2="26784" y2="55053"/>
                        <a14:foregroundMark x1="25806" y1="53856" x2="25806" y2="53856"/>
                        <a14:foregroundMark x1="27566" y1="54787" x2="27566" y2="54787"/>
                        <a14:foregroundMark x1="29717" y1="57181" x2="29717" y2="57181"/>
                        <a14:foregroundMark x1="28543" y1="59973" x2="28543" y2="59973"/>
                        <a14:foregroundMark x1="26002" y1="60904" x2="26002" y2="60904"/>
                        <a14:foregroundMark x1="24047" y1="58644" x2="24047" y2="58644"/>
                        <a14:foregroundMark x1="24047" y1="56383" x2="24047" y2="56383"/>
                        <a14:foregroundMark x1="87390" y1="56915" x2="87390" y2="56915"/>
                        <a14:foregroundMark x1="87390" y1="54521" x2="87586" y2="56915"/>
                        <a14:foregroundMark x1="29130" y1="55851" x2="25806" y2="61170"/>
                        <a14:foregroundMark x1="28935" y1="57181" x2="29912" y2="62766"/>
                        <a14:foregroundMark x1="31867" y1="58644" x2="26784" y2="60771"/>
                        <a14:foregroundMark x1="28935" y1="54521" x2="29717" y2="60505"/>
                        <a14:foregroundMark x1="26588" y1="53856" x2="28543" y2="54255"/>
                        <a14:foregroundMark x1="26979" y1="51197" x2="24242" y2="55585"/>
                      </a14:backgroundRemoval>
                    </a14:imgEffect>
                  </a14:imgLayer>
                </a14:imgProps>
              </a:ext>
            </a:extLst>
          </a:blip>
          <a:srcRect l="5865" t="12966" r="3225" b="28191"/>
          <a:stretch>
            <a:fillRect/>
          </a:stretch>
        </p:blipFill>
        <p:spPr bwMode="auto">
          <a:xfrm>
            <a:off x="202405" y="3122578"/>
            <a:ext cx="2425470" cy="12042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" descr="Image result for einsteigen aussteigen clipart">
            <a:extLst>
              <a:ext uri="{FF2B5EF4-FFF2-40B4-BE49-F238E27FC236}">
                <a16:creationId xmlns:a16="http://schemas.microsoft.com/office/drawing/2014/main" id="{B8CEDF94-61E8-E7AA-A895-B10D1AE2B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52" b="94444" l="26389" r="97917">
                        <a14:foregroundMark x1="55556" y1="5556" x2="75694" y2="7037"/>
                        <a14:foregroundMark x1="75694" y1="7037" x2="80787" y2="10370"/>
                        <a14:foregroundMark x1="90741" y1="23704" x2="90741" y2="37037"/>
                        <a14:foregroundMark x1="62037" y1="4074" x2="71296" y2="2222"/>
                        <a14:foregroundMark x1="40046" y1="25185" x2="40741" y2="51111"/>
                        <a14:foregroundMark x1="46991" y1="64815" x2="84722" y2="59259"/>
                        <a14:foregroundMark x1="84722" y1="59259" x2="84722" y2="59259"/>
                        <a14:foregroundMark x1="48611" y1="83333" x2="85185" y2="80741"/>
                        <a14:foregroundMark x1="48611" y1="91111" x2="43750" y2="82963"/>
                        <a14:foregroundMark x1="83565" y1="91481" x2="88194" y2="78889"/>
                        <a14:foregroundMark x1="94213" y1="46667" x2="94907" y2="47037"/>
                        <a14:foregroundMark x1="90972" y1="45556" x2="91898" y2="47037"/>
                        <a14:foregroundMark x1="92361" y1="42222" x2="93519" y2="41481"/>
                        <a14:foregroundMark x1="94213" y1="41111" x2="95833" y2="41111"/>
                        <a14:foregroundMark x1="96296" y1="41111" x2="97454" y2="41111"/>
                        <a14:foregroundMark x1="97685" y1="45556" x2="97685" y2="45556"/>
                        <a14:foregroundMark x1="98148" y1="46667" x2="98148" y2="46667"/>
                        <a14:foregroundMark x1="31019" y1="66296" x2="31019" y2="66296"/>
                        <a14:foregroundMark x1="31019" y1="66296" x2="31019" y2="66296"/>
                        <a14:foregroundMark x1="30556" y1="61111" x2="30556" y2="61111"/>
                        <a14:foregroundMark x1="30556" y1="60741" x2="30556" y2="60741"/>
                        <a14:foregroundMark x1="31019" y1="60741" x2="31019" y2="60741"/>
                        <a14:foregroundMark x1="27778" y1="75556" x2="27778" y2="75556"/>
                        <a14:foregroundMark x1="29398" y1="65185" x2="29398" y2="65185"/>
                        <a14:foregroundMark x1="29398" y1="65185" x2="29398" y2="65185"/>
                        <a14:foregroundMark x1="26389" y1="64815" x2="26389" y2="64815"/>
                        <a14:foregroundMark x1="26389" y1="64815" x2="26389" y2="64815"/>
                        <a14:foregroundMark x1="32176" y1="77407" x2="32176" y2="77407"/>
                        <a14:foregroundMark x1="32176" y1="77407" x2="32176" y2="77407"/>
                        <a14:foregroundMark x1="31713" y1="78148" x2="31713" y2="78148"/>
                        <a14:foregroundMark x1="31713" y1="78148" x2="31713" y2="78148"/>
                        <a14:foregroundMark x1="28935" y1="80741" x2="28935" y2="80741"/>
                        <a14:foregroundMark x1="28935" y1="80741" x2="28935" y2="80741"/>
                        <a14:foregroundMark x1="29630" y1="94444" x2="29630" y2="94444"/>
                        <a14:foregroundMark x1="29630" y1="94444" x2="29630" y2="94444"/>
                      </a14:backgroundRemoval>
                    </a14:imgEffect>
                  </a14:imgLayer>
                </a14:imgProps>
              </a:ext>
            </a:extLst>
          </a:blip>
          <a:srcRect l="24306"/>
          <a:stretch>
            <a:fillRect/>
          </a:stretch>
        </p:blipFill>
        <p:spPr bwMode="auto">
          <a:xfrm>
            <a:off x="3113463" y="3023049"/>
            <a:ext cx="2462135" cy="203296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6" descr="Image result for aussteigen clipart">
            <a:extLst>
              <a:ext uri="{FF2B5EF4-FFF2-40B4-BE49-F238E27FC236}">
                <a16:creationId xmlns:a16="http://schemas.microsoft.com/office/drawing/2014/main" id="{5CF7B144-EC65-85CD-E504-02794EF2B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58" b="94845" l="0" r="98261">
                        <a14:foregroundMark x1="25217" y1="7732" x2="26957" y2="64433"/>
                        <a14:foregroundMark x1="26957" y1="64433" x2="26957" y2="64433"/>
                        <a14:foregroundMark x1="11304" y1="13402" x2="29275" y2="80670"/>
                        <a14:foregroundMark x1="8116" y1="19330" x2="7246" y2="72680"/>
                        <a14:foregroundMark x1="2609" y1="6443" x2="18551" y2="7216"/>
                        <a14:foregroundMark x1="7246" y1="258" x2="26957" y2="4124"/>
                        <a14:foregroundMark x1="38261" y1="66237" x2="88406" y2="72680"/>
                        <a14:foregroundMark x1="32464" y1="81443" x2="96812" y2="79124"/>
                        <a14:foregroundMark x1="36812" y1="88918" x2="78551" y2="84278"/>
                        <a14:foregroundMark x1="38261" y1="72165" x2="98261" y2="69845"/>
                        <a14:foregroundMark x1="41739" y1="55155" x2="86667" y2="51031"/>
                        <a14:foregroundMark x1="86667" y1="51031" x2="85507" y2="48711"/>
                        <a14:foregroundMark x1="92174" y1="11340" x2="94203" y2="76804"/>
                        <a14:foregroundMark x1="94203" y1="76804" x2="94203" y2="76804"/>
                        <a14:foregroundMark x1="86377" y1="13660" x2="91884" y2="77062"/>
                        <a14:foregroundMark x1="91884" y1="77062" x2="92754" y2="78608"/>
                        <a14:foregroundMark x1="76522" y1="45619" x2="78261" y2="69845"/>
                        <a14:foregroundMark x1="78261" y1="69845" x2="61159" y2="50773"/>
                        <a14:foregroundMark x1="61159" y1="50773" x2="35942" y2="60567"/>
                        <a14:foregroundMark x1="35942" y1="60567" x2="8116" y2="46649"/>
                        <a14:foregroundMark x1="8116" y1="46649" x2="17391" y2="46392"/>
                        <a14:foregroundMark x1="15942" y1="55670" x2="19130" y2="74227"/>
                        <a14:foregroundMark x1="9275" y1="41495" x2="22899" y2="72423"/>
                        <a14:foregroundMark x1="22899" y1="72423" x2="25797" y2="75515"/>
                        <a14:foregroundMark x1="13333" y1="17526" x2="24638" y2="38144"/>
                        <a14:foregroundMark x1="13333" y1="15979" x2="13913" y2="70619"/>
                        <a14:foregroundMark x1="13913" y1="70619" x2="19710" y2="79639"/>
                        <a14:foregroundMark x1="13913" y1="7732" x2="30725" y2="29897"/>
                        <a14:foregroundMark x1="30725" y1="29897" x2="33043" y2="65464"/>
                        <a14:foregroundMark x1="8116" y1="11082" x2="6667" y2="46392"/>
                        <a14:foregroundMark x1="6667" y1="46392" x2="0" y2="6701"/>
                        <a14:foregroundMark x1="0" y1="6701" x2="12464" y2="84536"/>
                        <a14:foregroundMark x1="12464" y1="84536" x2="28406" y2="88918"/>
                        <a14:foregroundMark x1="15942" y1="68041" x2="4638" y2="18299"/>
                        <a14:foregroundMark x1="31884" y1="69072" x2="64058" y2="69072"/>
                        <a14:foregroundMark x1="64058" y1="69072" x2="46087" y2="56701"/>
                        <a14:foregroundMark x1="74493" y1="36340" x2="78841" y2="63660"/>
                        <a14:foregroundMark x1="78841" y1="63660" x2="86377" y2="78351"/>
                        <a14:foregroundMark x1="65797" y1="63402" x2="53043" y2="92784"/>
                        <a14:foregroundMark x1="53043" y1="92784" x2="42899" y2="94845"/>
                        <a14:foregroundMark x1="46957" y1="93557" x2="87826" y2="72423"/>
                        <a14:foregroundMark x1="87826" y1="72423" x2="87536" y2="80928"/>
                        <a14:foregroundMark x1="90145" y1="4639" x2="93623" y2="24742"/>
                        <a14:foregroundMark x1="94203" y1="6443" x2="95362" y2="91495"/>
                        <a14:foregroundMark x1="29275" y1="10567" x2="29275" y2="65722"/>
                        <a14:foregroundMark x1="24348" y1="11082" x2="23188" y2="59278"/>
                        <a14:foregroundMark x1="4638" y1="4639" x2="8406" y2="32474"/>
                        <a14:foregroundMark x1="8406" y1="32474" x2="1449" y2="76031"/>
                        <a14:foregroundMark x1="2029" y1="79639" x2="14783" y2="79639"/>
                        <a14:foregroundMark x1="31884" y1="4897" x2="32464" y2="65464"/>
                        <a14:foregroundMark x1="27826" y1="4124" x2="29275" y2="77835"/>
                        <a14:foregroundMark x1="44928" y1="21649" x2="55362" y2="63402"/>
                        <a14:foregroundMark x1="75942" y1="17784" x2="54203" y2="28608"/>
                        <a14:foregroundMark x1="77101" y1="20103" x2="57391" y2="39433"/>
                        <a14:foregroundMark x1="41739" y1="87887" x2="75942" y2="91237"/>
                        <a14:foregroundMark x1="73913" y1="31186" x2="81159" y2="49227"/>
                        <a14:foregroundMark x1="38841" y1="44588" x2="47536" y2="6778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233793" y="4420928"/>
            <a:ext cx="1588283" cy="17862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10" descr="Image result for schlafen clipart">
            <a:extLst>
              <a:ext uri="{FF2B5EF4-FFF2-40B4-BE49-F238E27FC236}">
                <a16:creationId xmlns:a16="http://schemas.microsoft.com/office/drawing/2014/main" id="{290B9843-2B7E-711A-E992-9339085CE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184" b="84949" l="6000" r="93111">
                        <a14:foregroundMark x1="10000" y1="48980" x2="21778" y2="54082"/>
                        <a14:foregroundMark x1="14000" y1="28061" x2="15111" y2="62500"/>
                        <a14:foregroundMark x1="6000" y1="49745" x2="32222" y2="63265"/>
                        <a14:foregroundMark x1="16444" y1="28827" x2="8667" y2="76786"/>
                        <a14:foregroundMark x1="12000" y1="26020" x2="10444" y2="70408"/>
                        <a14:foregroundMark x1="37556" y1="53571" x2="72444" y2="48469"/>
                        <a14:foregroundMark x1="57333" y1="52296" x2="70000" y2="49745"/>
                        <a14:foregroundMark x1="46444" y1="57398" x2="53778" y2="57653"/>
                        <a14:foregroundMark x1="65556" y1="47959" x2="41556" y2="37245"/>
                        <a14:foregroundMark x1="41556" y1="37245" x2="67556" y2="43112"/>
                        <a14:foregroundMark x1="67556" y1="43112" x2="81778" y2="39286"/>
                        <a14:foregroundMark x1="87778" y1="41071" x2="91333" y2="49745"/>
                        <a14:foregroundMark x1="92222" y1="26020" x2="84000" y2="48469"/>
                        <a14:foregroundMark x1="90222" y1="27551" x2="77556" y2="59694"/>
                        <a14:foregroundMark x1="50000" y1="56888" x2="18444" y2="47194"/>
                        <a14:foregroundMark x1="18444" y1="47194" x2="27778" y2="47959"/>
                        <a14:foregroundMark x1="53778" y1="85204" x2="63778" y2="71173"/>
                        <a14:foregroundMark x1="93111" y1="45153" x2="73111" y2="31378"/>
                      </a14:backgroundRemoval>
                    </a14:imgEffect>
                  </a14:imgLayer>
                </a14:imgProps>
              </a:ext>
            </a:extLst>
          </a:blip>
          <a:srcRect b="5956"/>
          <a:stretch>
            <a:fillRect/>
          </a:stretch>
        </p:blipFill>
        <p:spPr bwMode="auto">
          <a:xfrm>
            <a:off x="8713759" y="3058651"/>
            <a:ext cx="1914536" cy="1568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12" descr="Image result for zeitung lesen clipart">
            <a:extLst>
              <a:ext uri="{FF2B5EF4-FFF2-40B4-BE49-F238E27FC236}">
                <a16:creationId xmlns:a16="http://schemas.microsoft.com/office/drawing/2014/main" id="{F335D509-4A09-8503-43F6-8037DFAD1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011" b="97059" l="3659" r="90000">
                        <a14:foregroundMark x1="39756" y1="27273" x2="50000" y2="69786"/>
                        <a14:foregroundMark x1="54390" y1="26738" x2="60488" y2="85561"/>
                        <a14:foregroundMark x1="17561" y1="39037" x2="19268" y2="72193"/>
                        <a14:foregroundMark x1="19268" y1="72193" x2="55854" y2="85294"/>
                        <a14:foregroundMark x1="55854" y1="85294" x2="82927" y2="80214"/>
                        <a14:foregroundMark x1="26341" y1="26738" x2="41463" y2="74064"/>
                        <a14:foregroundMark x1="41463" y1="74064" x2="41463" y2="74064"/>
                        <a14:foregroundMark x1="11951" y1="25401" x2="31463" y2="76738"/>
                        <a14:foregroundMark x1="31463" y1="76738" x2="27561" y2="34492"/>
                        <a14:foregroundMark x1="27561" y1="34492" x2="12927" y2="28075"/>
                        <a14:foregroundMark x1="7317" y1="29144" x2="34390" y2="88503"/>
                        <a14:foregroundMark x1="34390" y1="88503" x2="27317" y2="58021"/>
                        <a14:foregroundMark x1="27317" y1="58021" x2="11463" y2="35294"/>
                        <a14:foregroundMark x1="5854" y1="31551" x2="17073" y2="79412"/>
                        <a14:foregroundMark x1="17073" y1="79412" x2="52927" y2="82888"/>
                        <a14:foregroundMark x1="52927" y1="82888" x2="4634" y2="34759"/>
                        <a14:foregroundMark x1="40976" y1="16310" x2="60000" y2="58021"/>
                        <a14:foregroundMark x1="64390" y1="15775" x2="57317" y2="70321"/>
                        <a14:foregroundMark x1="64390" y1="13904" x2="57561" y2="59893"/>
                        <a14:foregroundMark x1="57561" y1="59893" x2="59512" y2="65508"/>
                        <a14:foregroundMark x1="39268" y1="20053" x2="40976" y2="21123"/>
                        <a14:foregroundMark x1="35366" y1="17647" x2="48537" y2="55080"/>
                        <a14:foregroundMark x1="48537" y1="55080" x2="49024" y2="85561"/>
                        <a14:foregroundMark x1="49024" y1="85561" x2="43171" y2="97326"/>
                        <a14:foregroundMark x1="46585" y1="30481" x2="65610" y2="56150"/>
                        <a14:foregroundMark x1="65610" y1="12032" x2="57561" y2="45187"/>
                        <a14:foregroundMark x1="57561" y1="45187" x2="60000" y2="49465"/>
                        <a14:foregroundMark x1="39268" y1="10695" x2="61951" y2="43048"/>
                        <a14:foregroundMark x1="61951" y1="43048" x2="53902" y2="46257"/>
                        <a14:foregroundMark x1="56098" y1="43316" x2="56098" y2="43316"/>
                        <a14:foregroundMark x1="46098" y1="42781" x2="46098" y2="42781"/>
                        <a14:foregroundMark x1="46585" y1="42781" x2="50488" y2="42781"/>
                        <a14:foregroundMark x1="48780" y1="41979" x2="48780" y2="41979"/>
                        <a14:foregroundMark x1="42683" y1="33422" x2="44390" y2="32353"/>
                        <a14:foregroundMark x1="44390" y1="32353" x2="47073" y2="32353"/>
                        <a14:foregroundMark x1="47805" y1="39037" x2="47805" y2="40909"/>
                        <a14:foregroundMark x1="47805" y1="42781" x2="47805" y2="42781"/>
                        <a14:foregroundMark x1="48293" y1="48128" x2="50000" y2="50802"/>
                        <a14:foregroundMark x1="49268" y1="51872" x2="49268" y2="51872"/>
                        <a14:foregroundMark x1="50000" y1="53209" x2="52195" y2="53209"/>
                        <a14:foregroundMark x1="52195" y1="53209" x2="52195" y2="53209"/>
                        <a14:foregroundMark x1="53415" y1="53209" x2="54878" y2="53209"/>
                        <a14:foregroundMark x1="51707" y1="49465" x2="53415" y2="48128"/>
                        <a14:foregroundMark x1="51707" y1="47059" x2="56585" y2="45187"/>
                        <a14:foregroundMark x1="50976" y1="43850" x2="50976" y2="43850"/>
                        <a14:foregroundMark x1="43902" y1="35829" x2="43902" y2="35829"/>
                        <a14:foregroundMark x1="47073" y1="29144" x2="50976" y2="26203"/>
                        <a14:foregroundMark x1="50976" y1="26203" x2="50976" y2="26203"/>
                        <a14:foregroundMark x1="53415" y1="24866" x2="57317" y2="23797"/>
                        <a14:foregroundMark x1="57317" y1="23797" x2="57317" y2="23797"/>
                        <a14:foregroundMark x1="55610" y1="23797" x2="55610" y2="23797"/>
                        <a14:foregroundMark x1="52195" y1="23797" x2="50488" y2="22995"/>
                        <a14:foregroundMark x1="48293" y1="21925" x2="51707" y2="21123"/>
                        <a14:foregroundMark x1="51707" y1="21123" x2="51707" y2="21123"/>
                        <a14:foregroundMark x1="51707" y1="21123" x2="51707" y2="21123"/>
                        <a14:foregroundMark x1="63415" y1="48128" x2="63415" y2="48128"/>
                        <a14:foregroundMark x1="63415" y1="48128" x2="63415" y2="48128"/>
                        <a14:foregroundMark x1="63902" y1="48930" x2="65610" y2="48930"/>
                        <a14:foregroundMark x1="66829" y1="48930" x2="66829" y2="48930"/>
                        <a14:foregroundMark x1="67317" y1="47594" x2="67317" y2="47594"/>
                        <a14:foregroundMark x1="62683" y1="45722" x2="63415" y2="43850"/>
                        <a14:foregroundMark x1="63415" y1="43850" x2="70000" y2="49465"/>
                        <a14:foregroundMark x1="66829" y1="12567" x2="66829" y2="12567"/>
                        <a14:foregroundMark x1="66829" y1="10160" x2="66829" y2="10160"/>
                        <a14:foregroundMark x1="66098" y1="9626" x2="66098" y2="9626"/>
                        <a14:foregroundMark x1="66098" y1="8289" x2="69024" y2="7219"/>
                        <a14:foregroundMark x1="69512" y1="7219" x2="69512" y2="7219"/>
                        <a14:foregroundMark x1="69512" y1="7219" x2="69512" y2="7219"/>
                        <a14:foregroundMark x1="69512" y1="7219" x2="69512" y2="7219"/>
                        <a14:foregroundMark x1="69512" y1="7219" x2="56585" y2="28075"/>
                        <a14:foregroundMark x1="34390" y1="10160" x2="56585" y2="27273"/>
                        <a14:foregroundMark x1="49268" y1="19519" x2="50488" y2="17647"/>
                        <a14:foregroundMark x1="50488" y1="17647" x2="53415" y2="16845"/>
                        <a14:foregroundMark x1="53415" y1="16845" x2="57317" y2="18717"/>
                        <a14:foregroundMark x1="57805" y1="22460" x2="58780" y2="26203"/>
                        <a14:foregroundMark x1="58780" y1="26738" x2="58780" y2="26738"/>
                        <a14:foregroundMark x1="48293" y1="26738" x2="48293" y2="26738"/>
                        <a14:foregroundMark x1="39756" y1="22460" x2="40976" y2="20588"/>
                        <a14:foregroundMark x1="38780" y1="20588" x2="40488" y2="18717"/>
                        <a14:foregroundMark x1="34878" y1="18717" x2="34878" y2="18717"/>
                        <a14:foregroundMark x1="33659" y1="18717" x2="33659" y2="18717"/>
                        <a14:foregroundMark x1="31951" y1="18717" x2="31951" y2="18717"/>
                        <a14:foregroundMark x1="31951" y1="18717" x2="31951" y2="18717"/>
                        <a14:foregroundMark x1="33171" y1="18182" x2="33171" y2="18182"/>
                        <a14:foregroundMark x1="33171" y1="18182" x2="33171" y2="18182"/>
                        <a14:foregroundMark x1="31463" y1="14439" x2="55610" y2="54278"/>
                        <a14:foregroundMark x1="31463" y1="9091" x2="44878" y2="20053"/>
                        <a14:foregroundMark x1="34390" y1="6417" x2="52683" y2="32353"/>
                        <a14:foregroundMark x1="69024" y1="4011" x2="48780" y2="25401"/>
                        <a14:foregroundMark x1="47073" y1="14439" x2="56098" y2="26203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16386" y="3053566"/>
            <a:ext cx="1536279" cy="14013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Curved Down Arrow 9">
            <a:extLst>
              <a:ext uri="{FF2B5EF4-FFF2-40B4-BE49-F238E27FC236}">
                <a16:creationId xmlns:a16="http://schemas.microsoft.com/office/drawing/2014/main" id="{EB8F7A3D-2B89-2695-541D-04217A954261}"/>
              </a:ext>
            </a:extLst>
          </p:cNvPr>
          <p:cNvSpPr/>
          <p:nvPr/>
        </p:nvSpPr>
        <p:spPr>
          <a:xfrm rot="20720999">
            <a:off x="7457909" y="2987089"/>
            <a:ext cx="1716756" cy="681258"/>
          </a:xfrm>
          <a:prstGeom prst="curvedDownArrow">
            <a:avLst>
              <a:gd name="adj1" fmla="val 25000"/>
              <a:gd name="adj2" fmla="val 50000"/>
              <a:gd name="adj3" fmla="val 530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pic>
        <p:nvPicPr>
          <p:cNvPr id="34" name="Picture 6" descr="Image result for schlafen clipart">
            <a:extLst>
              <a:ext uri="{FF2B5EF4-FFF2-40B4-BE49-F238E27FC236}">
                <a16:creationId xmlns:a16="http://schemas.microsoft.com/office/drawing/2014/main" id="{CDDDE2D3-50B7-1C99-1AE4-97B4C5A17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000" b="99375" l="6452" r="95914">
                        <a14:foregroundMark x1="12473" y1="55625" x2="35484" y2="53750"/>
                        <a14:foregroundMark x1="35484" y1="53750" x2="64731" y2="55625"/>
                        <a14:foregroundMark x1="62366" y1="46875" x2="80215" y2="76875"/>
                        <a14:foregroundMark x1="80215" y1="76875" x2="55914" y2="92500"/>
                        <a14:foregroundMark x1="55914" y1="92500" x2="61720" y2="49375"/>
                        <a14:foregroundMark x1="54409" y1="35000" x2="70538" y2="65000"/>
                        <a14:foregroundMark x1="70538" y1="65000" x2="96344" y2="85000"/>
                        <a14:foregroundMark x1="24301" y1="48750" x2="35699" y2="61875"/>
                        <a14:foregroundMark x1="10323" y1="52500" x2="28602" y2="73750"/>
                        <a14:foregroundMark x1="28602" y1="73750" x2="30968" y2="97500"/>
                        <a14:foregroundMark x1="6452" y1="55000" x2="19570" y2="80625"/>
                        <a14:foregroundMark x1="35914" y1="28750" x2="35914" y2="28750"/>
                        <a14:foregroundMark x1="38065" y1="16875" x2="38065" y2="16875"/>
                        <a14:foregroundMark x1="42366" y1="6875" x2="42366" y2="6875"/>
                        <a14:foregroundMark x1="42366" y1="7500" x2="44516" y2="13125"/>
                        <a14:foregroundMark x1="41075" y1="5625" x2="42366" y2="5000"/>
                        <a14:foregroundMark x1="24086" y1="88125" x2="55484" y2="98750"/>
                        <a14:foregroundMark x1="16559" y1="84375" x2="71613" y2="98125"/>
                        <a14:foregroundMark x1="29677" y1="92500" x2="54409" y2="92500"/>
                        <a14:foregroundMark x1="36129" y1="95625" x2="48602" y2="98125"/>
                        <a14:foregroundMark x1="76774" y1="99375" x2="95269" y2="89375"/>
                        <a14:foregroundMark x1="85806" y1="95625" x2="93763" y2="8875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361978" y="5250759"/>
            <a:ext cx="2666109" cy="9173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8" descr="Image result for get up clipart">
            <a:extLst>
              <a:ext uri="{FF2B5EF4-FFF2-40B4-BE49-F238E27FC236}">
                <a16:creationId xmlns:a16="http://schemas.microsoft.com/office/drawing/2014/main" id="{C691F403-B6DF-F952-1C01-245DE3C68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8763" b="86082" l="6500" r="93500">
                        <a14:foregroundMark x1="8734" y1="46907" x2="12000" y2="56701"/>
                        <a14:foregroundMark x1="14500" y1="85052" x2="32000" y2="81443"/>
                        <a14:foregroundMark x1="44740" y1="85137" x2="48000" y2="86082"/>
                        <a14:foregroundMark x1="32000" y1="81443" x2="44480" y2="85061"/>
                        <a14:foregroundMark x1="47469" y1="79089" x2="47500" y2="79897"/>
                        <a14:foregroundMark x1="47000" y1="67010" x2="47135" y2="70491"/>
                        <a14:foregroundMark x1="30727" y1="40808" x2="40333" y2="43809"/>
                        <a14:foregroundMark x1="58010" y1="47007" x2="56500" y2="50000"/>
                        <a14:foregroundMark x1="84500" y1="58763" x2="93500" y2="69072"/>
                        <a14:foregroundMark x1="67950" y1="85035" x2="80000" y2="84021"/>
                        <a14:foregroundMark x1="55500" y1="86082" x2="66383" y2="85166"/>
                        <a14:foregroundMark x1="28000" y1="38660" x2="29000" y2="38660"/>
                        <a14:foregroundMark x1="29000" y1="36082" x2="26000" y2="39175"/>
                        <a14:foregroundMark x1="59000" y1="37629" x2="71000" y2="23196"/>
                        <a14:foregroundMark x1="71000" y1="23196" x2="71000" y2="22680"/>
                        <a14:foregroundMark x1="41500" y1="42268" x2="47000" y2="41237"/>
                        <a14:foregroundMark x1="70500" y1="21134" x2="70500" y2="21134"/>
                        <a14:foregroundMark x1="71000" y1="21134" x2="71000" y2="21649"/>
                        <a14:foregroundMark x1="71000" y1="22165" x2="71000" y2="22165"/>
                        <a14:foregroundMark x1="71000" y1="22680" x2="71000" y2="23196"/>
                        <a14:foregroundMark x1="71500" y1="23711" x2="73000" y2="23711"/>
                        <a14:backgroundMark x1="10500" y1="41237" x2="10500" y2="46907"/>
                        <a14:backgroundMark x1="14000" y1="38660" x2="15000" y2="44330"/>
                        <a14:backgroundMark x1="17500" y1="38660" x2="18500" y2="45361"/>
                        <a14:backgroundMark x1="43500" y1="37629" x2="44205" y2="37387"/>
                        <a14:backgroundMark x1="56000" y1="36598" x2="58000" y2="35052"/>
                        <a14:backgroundMark x1="58131" y1="45005" x2="58500" y2="46907"/>
                        <a14:backgroundMark x1="63731" y1="23196" x2="64156" y2="25097"/>
                        <a14:backgroundMark x1="63500" y1="22165" x2="63615" y2="22680"/>
                        <a14:backgroundMark x1="65500" y1="22680" x2="65500" y2="22165"/>
                        <a14:backgroundMark x1="65500" y1="23480" x2="65500" y2="23196"/>
                        <a14:backgroundMark x1="50500" y1="71134" x2="49000" y2="79381"/>
                        <a14:backgroundMark x1="71000" y1="79897" x2="72000" y2="80412"/>
                        <a14:backgroundMark x1="46000" y1="81443" x2="48000" y2="74742"/>
                        <a14:backgroundMark x1="49000" y1="79897" x2="48500" y2="78866"/>
                        <a14:backgroundMark x1="39500" y1="44845" x2="39500" y2="44845"/>
                        <a14:backgroundMark x1="65539" y1="36095" x2="72000" y2="33505"/>
                      </a14:backgroundRemoval>
                    </a14:imgEffect>
                  </a14:imgLayer>
                </a14:imgProps>
              </a:ext>
            </a:extLst>
          </a:blip>
          <a:srcRect b="11082"/>
          <a:stretch>
            <a:fillRect/>
          </a:stretch>
        </p:blipFill>
        <p:spPr bwMode="auto">
          <a:xfrm>
            <a:off x="9950950" y="4369798"/>
            <a:ext cx="2066245" cy="17821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Curved Down Arrow 10">
            <a:extLst>
              <a:ext uri="{FF2B5EF4-FFF2-40B4-BE49-F238E27FC236}">
                <a16:creationId xmlns:a16="http://schemas.microsoft.com/office/drawing/2014/main" id="{CEF8F470-C7C5-BA21-A5B5-783A8AF1252A}"/>
              </a:ext>
            </a:extLst>
          </p:cNvPr>
          <p:cNvSpPr/>
          <p:nvPr/>
        </p:nvSpPr>
        <p:spPr>
          <a:xfrm rot="19839089">
            <a:off x="8995703" y="4794841"/>
            <a:ext cx="1451152" cy="61021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4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8" grpId="0"/>
      <p:bldP spid="33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49005D-E73F-4D3A-163F-C5A103BE639B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C88962-1190-5E44-C442-B389DDB05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21AB58F-DB97-7B11-38AF-11BB323FDC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2452524"/>
              </p:ext>
            </p:extLst>
          </p:nvPr>
        </p:nvGraphicFramePr>
        <p:xfrm>
          <a:off x="2794000" y="1360073"/>
          <a:ext cx="9029700" cy="49498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14850">
                  <a:extLst>
                    <a:ext uri="{9D8B030D-6E8A-4147-A177-3AD203B41FA5}">
                      <a16:colId xmlns:a16="http://schemas.microsoft.com/office/drawing/2014/main" val="2682209980"/>
                    </a:ext>
                  </a:extLst>
                </a:gridCol>
                <a:gridCol w="4514850">
                  <a:extLst>
                    <a:ext uri="{9D8B030D-6E8A-4147-A177-3AD203B41FA5}">
                      <a16:colId xmlns:a16="http://schemas.microsoft.com/office/drawing/2014/main" val="3387345213"/>
                    </a:ext>
                  </a:extLst>
                </a:gridCol>
              </a:tblGrid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905090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783840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96275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322165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215357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449497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112517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56865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E926001-B80F-FBB9-C635-1B765B499AA6}"/>
              </a:ext>
            </a:extLst>
          </p:cNvPr>
          <p:cNvSpPr/>
          <p:nvPr/>
        </p:nvSpPr>
        <p:spPr>
          <a:xfrm>
            <a:off x="5039979" y="250087"/>
            <a:ext cx="48869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</a:t>
            </a: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mit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sein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795FE0-3A08-FB8A-DB32-EFE5877497D2}"/>
              </a:ext>
            </a:extLst>
          </p:cNvPr>
          <p:cNvSpPr/>
          <p:nvPr/>
        </p:nvSpPr>
        <p:spPr>
          <a:xfrm>
            <a:off x="0" y="187121"/>
            <a:ext cx="27940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26" name="Picture 2" descr="Girl Writing Stock Illustrations – 12,273 Girl Writing Stock Illustrations,  Vectors &amp; Clipart - Dreamstime">
            <a:extLst>
              <a:ext uri="{FF2B5EF4-FFF2-40B4-BE49-F238E27FC236}">
                <a16:creationId xmlns:a16="http://schemas.microsoft.com/office/drawing/2014/main" id="{AEC19CF3-DBC2-A0B7-361C-3DF0C7357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9125" y1="10442" x2="56750" y2="10040"/>
                        <a14:foregroundMark x1="56750" y1="10040" x2="60375" y2="10977"/>
                        <a14:foregroundMark x1="48500" y1="28112" x2="52875" y2="32129"/>
                        <a14:foregroundMark x1="40250" y1="31727" x2="45250" y2="34538"/>
                        <a14:foregroundMark x1="43125" y1="62517" x2="52750" y2="72825"/>
                        <a14:foregroundMark x1="52750" y1="72825" x2="53125" y2="72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428750" y="2140986"/>
            <a:ext cx="5646420" cy="527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A55399E-8138-492F-1F42-669DC6B31E3E}"/>
              </a:ext>
            </a:extLst>
          </p:cNvPr>
          <p:cNvSpPr/>
          <p:nvPr/>
        </p:nvSpPr>
        <p:spPr>
          <a:xfrm>
            <a:off x="3092240" y="1248993"/>
            <a:ext cx="37972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Ortsveränderung</a:t>
            </a:r>
            <a:endParaRPr lang="en-US" sz="48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F005E9-ED6B-9B4D-944D-3907CAAE27C9}"/>
              </a:ext>
            </a:extLst>
          </p:cNvPr>
          <p:cNvSpPr/>
          <p:nvPr/>
        </p:nvSpPr>
        <p:spPr>
          <a:xfrm>
            <a:off x="7564188" y="1298228"/>
            <a:ext cx="412850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Zustandsänderung</a:t>
            </a:r>
            <a:endParaRPr lang="en-US" sz="48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023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-22384" y="846424"/>
            <a:ext cx="6397902" cy="5973417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39220" y="755917"/>
            <a:ext cx="6397860" cy="6063924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0" name="Group 19"/>
          <p:cNvGrpSpPr/>
          <p:nvPr/>
        </p:nvGrpSpPr>
        <p:grpSpPr>
          <a:xfrm>
            <a:off x="451990" y="773120"/>
            <a:ext cx="4130765" cy="1779293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8" name="Group 17"/>
          <p:cNvGrpSpPr/>
          <p:nvPr/>
        </p:nvGrpSpPr>
        <p:grpSpPr>
          <a:xfrm rot="301605">
            <a:off x="6778682" y="413805"/>
            <a:ext cx="4221989" cy="1564290"/>
            <a:chOff x="5000628" y="1295044"/>
            <a:chExt cx="3574091" cy="1197570"/>
          </a:xfrm>
        </p:grpSpPr>
        <p:pic>
          <p:nvPicPr>
            <p:cNvPr id="17" name="Picture 6" descr="Image result for schlafen clipar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21030117">
              <a:off x="5000628" y="1857364"/>
              <a:ext cx="1846195" cy="635250"/>
            </a:xfrm>
            <a:prstGeom prst="rect">
              <a:avLst/>
            </a:prstGeom>
            <a:noFill/>
          </p:spPr>
        </p:pic>
        <p:pic>
          <p:nvPicPr>
            <p:cNvPr id="21" name="Picture 4" descr="Related image"/>
            <p:cNvPicPr>
              <a:picLocks noChangeAspect="1" noChangeArrowheads="1"/>
            </p:cNvPicPr>
            <p:nvPr/>
          </p:nvPicPr>
          <p:blipFill>
            <a:blip r:embed="rId4"/>
            <a:srcRect b="17526"/>
            <a:stretch>
              <a:fillRect/>
            </a:stretch>
          </p:blipFill>
          <p:spPr bwMode="auto">
            <a:xfrm rot="908340">
              <a:off x="7264365" y="1295044"/>
              <a:ext cx="1310354" cy="1097672"/>
            </a:xfrm>
            <a:prstGeom prst="rect">
              <a:avLst/>
            </a:prstGeom>
            <a:noFill/>
          </p:spPr>
        </p:pic>
        <p:sp>
          <p:nvSpPr>
            <p:cNvPr id="22" name="Curved Down Arrow 21"/>
            <p:cNvSpPr/>
            <p:nvPr/>
          </p:nvSpPr>
          <p:spPr>
            <a:xfrm rot="20440970">
              <a:off x="6251697" y="1356424"/>
              <a:ext cx="1069762" cy="403483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4569120" y="38159"/>
            <a:ext cx="33828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gekommen</a:t>
            </a:r>
            <a:endParaRPr lang="en-US" sz="66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47132" y="5087527"/>
            <a:ext cx="2984905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kommen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33333E-6 L -0.26771 0.5768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3" grpId="0"/>
      <p:bldP spid="23" grpId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-40966" y="922176"/>
            <a:ext cx="6397244" cy="593582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742006" y="678637"/>
            <a:ext cx="6397244" cy="6179363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832392" y="381247"/>
            <a:ext cx="3467424" cy="1480363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696770" y="1076007"/>
            <a:ext cx="2257854" cy="776896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314081" y="475538"/>
            <a:ext cx="1602533" cy="1342428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0440970">
            <a:off x="8340379" y="462090"/>
            <a:ext cx="1308294" cy="45577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19264" y="214290"/>
            <a:ext cx="379187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zurückgefahren</a:t>
            </a:r>
            <a:endParaRPr lang="en-US" sz="54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20102" y="5294913"/>
            <a:ext cx="3842161" cy="769441"/>
          </a:xfrm>
          <a:prstGeom prst="rect">
            <a:avLst/>
          </a:prstGeom>
          <a:solidFill>
            <a:srgbClr val="F73B8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zurückfahren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54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26771 0.576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0" y="860286"/>
            <a:ext cx="6238876" cy="599771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53124" y="860286"/>
            <a:ext cx="6238876" cy="5997714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845042" y="301402"/>
            <a:ext cx="3662918" cy="1501997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887690" y="960166"/>
            <a:ext cx="2215027" cy="762160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578755" y="498529"/>
            <a:ext cx="1940888" cy="1625865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1254066">
            <a:off x="8352531" y="462952"/>
            <a:ext cx="1375500" cy="5371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050922" y="72979"/>
            <a:ext cx="237590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geflogen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70681" y="4827347"/>
            <a:ext cx="3109646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fliegen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-0.26771 0.5768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0" y="990600"/>
            <a:ext cx="6238876" cy="58674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6048784" y="860286"/>
            <a:ext cx="6143215" cy="5997714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714377" y="406554"/>
            <a:ext cx="3497239" cy="1568582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7246666" y="1111147"/>
            <a:ext cx="2083843" cy="878868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882834" y="896443"/>
            <a:ext cx="1641927" cy="1375428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1114670">
            <a:off x="8737345" y="582059"/>
            <a:ext cx="1302788" cy="54598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004596" y="152400"/>
            <a:ext cx="24182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gegangen</a:t>
            </a:r>
            <a:endParaRPr lang="en-US" sz="54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88201" y="4936237"/>
            <a:ext cx="2584335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gehen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-0.26771 0.576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0" y="922177"/>
            <a:ext cx="6238876" cy="593582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6096000" y="922176"/>
            <a:ext cx="6069159" cy="5935824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899443" y="338580"/>
            <a:ext cx="3414054" cy="1505300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632465" y="1168890"/>
            <a:ext cx="2577282" cy="886807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657862" y="961831"/>
            <a:ext cx="1892022" cy="1584930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06865">
            <a:off x="8474483" y="665344"/>
            <a:ext cx="1455068" cy="62586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15075" y="91178"/>
            <a:ext cx="364760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aufgestanden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33568" y="5012634"/>
            <a:ext cx="3235301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aufstehen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21667 0.5530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2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0" y="1142984"/>
            <a:ext cx="6238876" cy="5715016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6083844" y="860286"/>
            <a:ext cx="6043614" cy="5867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802279" y="406554"/>
            <a:ext cx="3640116" cy="1568582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491359" y="1260572"/>
            <a:ext cx="2635062" cy="906688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843396" y="798793"/>
            <a:ext cx="1656290" cy="1387460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>
            <a:off x="8461498" y="729972"/>
            <a:ext cx="1518705" cy="64896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17236" y="152400"/>
            <a:ext cx="36615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angekommen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05678" y="5228758"/>
            <a:ext cx="3296776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ankommen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2 0.03866 L -0.28945 0.601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19" y="2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65068" y="1142984"/>
            <a:ext cx="6126144" cy="5715016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6079983" y="1142985"/>
            <a:ext cx="6046949" cy="571501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573077" y="382811"/>
            <a:ext cx="3767116" cy="1616068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453944" y="1455266"/>
            <a:ext cx="2523641" cy="868350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623039" y="768950"/>
            <a:ext cx="1768128" cy="1481145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1206090">
            <a:off x="8109314" y="879566"/>
            <a:ext cx="1691701" cy="74687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62204" y="219653"/>
            <a:ext cx="2454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passiert</a:t>
            </a:r>
            <a:endParaRPr lang="en-US" sz="66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45588" y="4897115"/>
            <a:ext cx="2915738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passieren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44444E-6 L 0.25495 0.532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47" y="2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0" y="922176"/>
            <a:ext cx="6238876" cy="593582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53125" y="779324"/>
            <a:ext cx="6238875" cy="607867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781529" y="268744"/>
            <a:ext cx="3440122" cy="1467659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125909" y="1361748"/>
            <a:ext cx="2566954" cy="883253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529805" y="733724"/>
            <a:ext cx="1816845" cy="1521955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0440970">
            <a:off x="8163126" y="503744"/>
            <a:ext cx="1543484" cy="7208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24655" y="196795"/>
            <a:ext cx="289194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geschehen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93819" y="5089106"/>
            <a:ext cx="3043238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geschehen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0.24961 0.5550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74" y="2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52364" y="787400"/>
            <a:ext cx="6270194" cy="60706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05726" y="787400"/>
            <a:ext cx="6270194" cy="6070600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595193" y="368300"/>
            <a:ext cx="3616887" cy="1504640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469007" y="1335927"/>
            <a:ext cx="2427765" cy="835360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765531" y="905798"/>
            <a:ext cx="1823589" cy="1527604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1310077">
            <a:off x="8328597" y="638721"/>
            <a:ext cx="1704884" cy="74122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16031" y="214290"/>
            <a:ext cx="34955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ausgestiegen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30500" y="5094083"/>
            <a:ext cx="2804373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aussteigen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37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33333E-6 L -0.26771 0.576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0" y="922176"/>
            <a:ext cx="6238876" cy="593582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53125" y="779324"/>
            <a:ext cx="6238875" cy="607867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781529" y="268744"/>
            <a:ext cx="3440122" cy="1467659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125909" y="1361748"/>
            <a:ext cx="2566954" cy="883253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529805" y="733724"/>
            <a:ext cx="1816845" cy="1521955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0440970">
            <a:off x="8163126" y="503744"/>
            <a:ext cx="1543484" cy="7208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25648" y="196795"/>
            <a:ext cx="26899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geblieben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93819" y="5089106"/>
            <a:ext cx="3043238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bleiben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065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0.25403 0.5601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95" y="2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0" y="860286"/>
            <a:ext cx="6238876" cy="599771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53124" y="860286"/>
            <a:ext cx="6238876" cy="5997714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776784" y="332937"/>
            <a:ext cx="3842161" cy="1589157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157324" y="1233503"/>
            <a:ext cx="2847607" cy="979822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693791" y="835534"/>
            <a:ext cx="1864534" cy="1561904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0990279">
            <a:off x="8174233" y="580758"/>
            <a:ext cx="1651731" cy="64148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096015" y="101589"/>
            <a:ext cx="21189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gereist</a:t>
            </a:r>
            <a:endParaRPr lang="en-US" sz="66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69571" y="5228273"/>
            <a:ext cx="2646159" cy="769441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reisen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5400" b="1" dirty="0">
              <a:ln w="11430">
                <a:solidFill>
                  <a:sysClr val="windowText" lastClr="000000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-0.27461 0.5847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7" y="2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-11949" y="860286"/>
            <a:ext cx="6312647" cy="599771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38750" y="880631"/>
            <a:ext cx="6261934" cy="5956541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562850" y="243146"/>
            <a:ext cx="3842160" cy="1539080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319692" y="1287899"/>
            <a:ext cx="2598684" cy="894171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878289" y="668172"/>
            <a:ext cx="1849523" cy="1549329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0647834">
            <a:off x="8221909" y="758141"/>
            <a:ext cx="1695616" cy="69340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05393" y="152400"/>
            <a:ext cx="254229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abgeflogen</a:t>
            </a:r>
            <a:endParaRPr lang="en-US" sz="48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80744" y="4999593"/>
            <a:ext cx="2765313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abfliegen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49861E-6 L -0.26771 0.5767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0" y="28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8900" y="922176"/>
            <a:ext cx="6149976" cy="593582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34883" y="904882"/>
            <a:ext cx="6257117" cy="5935824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469728" y="205949"/>
            <a:ext cx="3796176" cy="1503445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1950" y="1316374"/>
            <a:ext cx="2423891" cy="890489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766068" y="791245"/>
            <a:ext cx="1914255" cy="1603554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1045573">
            <a:off x="8140708" y="662788"/>
            <a:ext cx="1700006" cy="72167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97781" y="205949"/>
            <a:ext cx="30821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abgefahren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67741" y="5162737"/>
            <a:ext cx="2888301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abfahren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-0.26771 0.576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0" y="922176"/>
            <a:ext cx="6214672" cy="593582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77328" y="685800"/>
            <a:ext cx="6214672" cy="6096428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577019" y="240984"/>
            <a:ext cx="3836214" cy="1521048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371779" y="1145255"/>
            <a:ext cx="2307521" cy="898139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544220" y="763506"/>
            <a:ext cx="1983590" cy="1661636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1385451">
            <a:off x="8033925" y="525401"/>
            <a:ext cx="1701604" cy="72090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88721" y="53787"/>
            <a:ext cx="34458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umgestiegen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07113" y="5077437"/>
            <a:ext cx="2949235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umsteigen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-0.26771 0.576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0" y="922176"/>
            <a:ext cx="6238876" cy="593582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53125" y="779324"/>
            <a:ext cx="6238875" cy="607867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781529" y="268744"/>
            <a:ext cx="3440122" cy="1467659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125909" y="1361748"/>
            <a:ext cx="2566954" cy="883253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529805" y="733724"/>
            <a:ext cx="1816845" cy="1521955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0440970">
            <a:off x="8163126" y="503744"/>
            <a:ext cx="1543484" cy="7208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58599" y="196795"/>
            <a:ext cx="24240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gewesen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95781" y="5160358"/>
            <a:ext cx="2151270" cy="707886"/>
          </a:xfrm>
          <a:prstGeom prst="rect">
            <a:avLst/>
          </a:prstGeom>
          <a:solidFill>
            <a:srgbClr val="F73B8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(sein)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812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0.24961 0.5550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74" y="2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0" y="922176"/>
            <a:ext cx="6238876" cy="593582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22334" y="880832"/>
            <a:ext cx="6238875" cy="5935823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482937" y="307602"/>
            <a:ext cx="3809363" cy="1401792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632523" y="1112423"/>
            <a:ext cx="2374333" cy="824569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794110" y="692283"/>
            <a:ext cx="1933411" cy="1619601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1359049">
            <a:off x="8347787" y="597797"/>
            <a:ext cx="1599518" cy="64875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16926" y="113977"/>
            <a:ext cx="37105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geschwommen</a:t>
            </a:r>
            <a:endParaRPr lang="en-US" sz="54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39729" y="4979871"/>
            <a:ext cx="3177197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schwimmen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-0.26771 0.576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52364" y="787400"/>
            <a:ext cx="6270194" cy="60706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905726" y="787400"/>
            <a:ext cx="6270194" cy="6070600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9"/>
          <p:cNvGrpSpPr/>
          <p:nvPr/>
        </p:nvGrpSpPr>
        <p:grpSpPr>
          <a:xfrm>
            <a:off x="595193" y="368300"/>
            <a:ext cx="3616887" cy="1504640"/>
            <a:chOff x="714348" y="1500174"/>
            <a:chExt cx="2582867" cy="928694"/>
          </a:xfrm>
        </p:grpSpPr>
        <p:pic>
          <p:nvPicPr>
            <p:cNvPr id="7" name="Picture 8" descr="Related image"/>
            <p:cNvPicPr>
              <a:picLocks noChangeAspect="1" noChangeArrowheads="1"/>
            </p:cNvPicPr>
            <p:nvPr/>
          </p:nvPicPr>
          <p:blipFill>
            <a:blip r:embed="rId2" cstate="print"/>
            <a:srcRect l="5865" t="12966" r="3225" b="28191"/>
            <a:stretch>
              <a:fillRect/>
            </a:stretch>
          </p:blipFill>
          <p:spPr bwMode="auto">
            <a:xfrm>
              <a:off x="1714480" y="1500174"/>
              <a:ext cx="1582735" cy="785818"/>
            </a:xfrm>
            <a:prstGeom prst="rect">
              <a:avLst/>
            </a:prstGeom>
            <a:noFill/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1285852" y="2000240"/>
              <a:ext cx="28575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1071538" y="2071678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1357290" y="2143116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223938" y="2224078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Cloud Callout 15"/>
            <p:cNvSpPr/>
            <p:nvPr/>
          </p:nvSpPr>
          <p:spPr>
            <a:xfrm>
              <a:off x="714348" y="2071678"/>
              <a:ext cx="428628" cy="357190"/>
            </a:xfrm>
            <a:prstGeom prst="cloudCallout">
              <a:avLst>
                <a:gd name="adj1" fmla="val 103884"/>
                <a:gd name="adj2" fmla="val -4777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7" name="Picture 6" descr="Image result for schlafen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0117">
            <a:off x="6469007" y="1335927"/>
            <a:ext cx="2427765" cy="835360"/>
          </a:xfrm>
          <a:prstGeom prst="rect">
            <a:avLst/>
          </a:prstGeom>
          <a:noFill/>
        </p:spPr>
      </p:pic>
      <p:pic>
        <p:nvPicPr>
          <p:cNvPr id="21" name="Picture 4" descr="Related image"/>
          <p:cNvPicPr>
            <a:picLocks noChangeAspect="1" noChangeArrowheads="1"/>
          </p:cNvPicPr>
          <p:nvPr/>
        </p:nvPicPr>
        <p:blipFill>
          <a:blip r:embed="rId4"/>
          <a:srcRect b="17526"/>
          <a:stretch>
            <a:fillRect/>
          </a:stretch>
        </p:blipFill>
        <p:spPr bwMode="auto">
          <a:xfrm rot="908340">
            <a:off x="9765531" y="905798"/>
            <a:ext cx="1823589" cy="1527604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21310077">
            <a:off x="8328597" y="638721"/>
            <a:ext cx="1704884" cy="74122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60914" y="214290"/>
            <a:ext cx="340580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eingestiegen</a:t>
            </a:r>
            <a:endParaRPr lang="en-US" sz="6000" b="1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30500" y="5094083"/>
            <a:ext cx="2804373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40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einsteigen</a:t>
            </a:r>
            <a:r>
              <a:rPr lang="en-US" sz="40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en-US" sz="4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-0.26771 0.576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2A02C-A19E-18F0-B955-9C31773BB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E451F-9B86-A433-0A88-A17A6F1EB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406588-6F2E-D2C3-3E8C-0659C885725B}"/>
              </a:ext>
            </a:extLst>
          </p:cNvPr>
          <p:cNvSpPr/>
          <p:nvPr/>
        </p:nvSpPr>
        <p:spPr>
          <a:xfrm>
            <a:off x="279133" y="194911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F7FF75-74B5-8ABE-5FB2-CB3781A908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84" t="43664" r="51053" b="11899"/>
          <a:stretch/>
        </p:blipFill>
        <p:spPr>
          <a:xfrm>
            <a:off x="149087" y="0"/>
            <a:ext cx="7812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65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49005D-E73F-4D3A-163F-C5A103BE639B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C88962-1190-5E44-C442-B389DDB05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21AB58F-DB97-7B11-38AF-11BB323FDC8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94000" y="1360073"/>
          <a:ext cx="9029700" cy="49498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14850">
                  <a:extLst>
                    <a:ext uri="{9D8B030D-6E8A-4147-A177-3AD203B41FA5}">
                      <a16:colId xmlns:a16="http://schemas.microsoft.com/office/drawing/2014/main" val="2682209980"/>
                    </a:ext>
                  </a:extLst>
                </a:gridCol>
                <a:gridCol w="4514850">
                  <a:extLst>
                    <a:ext uri="{9D8B030D-6E8A-4147-A177-3AD203B41FA5}">
                      <a16:colId xmlns:a16="http://schemas.microsoft.com/office/drawing/2014/main" val="3387345213"/>
                    </a:ext>
                  </a:extLst>
                </a:gridCol>
              </a:tblGrid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4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905090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783840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96275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322165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215357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449497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112517"/>
                  </a:ext>
                </a:extLst>
              </a:tr>
              <a:tr h="6187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56865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E926001-B80F-FBB9-C635-1B765B499AA6}"/>
              </a:ext>
            </a:extLst>
          </p:cNvPr>
          <p:cNvSpPr/>
          <p:nvPr/>
        </p:nvSpPr>
        <p:spPr>
          <a:xfrm>
            <a:off x="5758180" y="204075"/>
            <a:ext cx="3225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Partizip</a:t>
            </a:r>
            <a:r>
              <a:rPr lang="en-US" sz="54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 II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795FE0-3A08-FB8A-DB32-EFE5877497D2}"/>
              </a:ext>
            </a:extLst>
          </p:cNvPr>
          <p:cNvSpPr/>
          <p:nvPr/>
        </p:nvSpPr>
        <p:spPr>
          <a:xfrm>
            <a:off x="0" y="187121"/>
            <a:ext cx="27940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54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Perfekt</a:t>
            </a:r>
            <a:endParaRPr lang="th-TH" sz="9600" dirty="0">
              <a:latin typeface="Berlin Sans FB" pitchFamily="34" charset="0"/>
              <a:cs typeface="Angsana New" pitchFamily="18" charset="-34"/>
            </a:endParaRPr>
          </a:p>
        </p:txBody>
      </p:sp>
      <p:pic>
        <p:nvPicPr>
          <p:cNvPr id="1026" name="Picture 2" descr="Girl Writing Stock Illustrations – 12,273 Girl Writing Stock Illustrations,  Vectors &amp; Clipart - Dreamstime">
            <a:extLst>
              <a:ext uri="{FF2B5EF4-FFF2-40B4-BE49-F238E27FC236}">
                <a16:creationId xmlns:a16="http://schemas.microsoft.com/office/drawing/2014/main" id="{AEC19CF3-DBC2-A0B7-361C-3DF0C7357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9125" y1="10442" x2="56750" y2="10040"/>
                        <a14:foregroundMark x1="56750" y1="10040" x2="60375" y2="10977"/>
                        <a14:foregroundMark x1="48500" y1="28112" x2="52875" y2="32129"/>
                        <a14:foregroundMark x1="40250" y1="31727" x2="45250" y2="34538"/>
                        <a14:foregroundMark x1="43125" y1="62517" x2="52750" y2="72825"/>
                        <a14:foregroundMark x1="52750" y1="72825" x2="53125" y2="72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428750" y="2140986"/>
            <a:ext cx="5646420" cy="527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0EF411-8BA7-4258-9FD0-7772AC62AE73}"/>
              </a:ext>
            </a:extLst>
          </p:cNvPr>
          <p:cNvSpPr txBox="1"/>
          <p:nvPr/>
        </p:nvSpPr>
        <p:spPr>
          <a:xfrm>
            <a:off x="3782689" y="1430870"/>
            <a:ext cx="490831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310174-CCBA-1C59-D61B-CE1E840805D9}"/>
              </a:ext>
            </a:extLst>
          </p:cNvPr>
          <p:cNvSpPr/>
          <p:nvPr/>
        </p:nvSpPr>
        <p:spPr>
          <a:xfrm>
            <a:off x="4217670" y="141709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r>
              <a:rPr lang="en-US" sz="2800" dirty="0" err="1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frühstück</a:t>
            </a: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68834F-1B05-22F3-39E6-5B7B0B0A1CFA}"/>
              </a:ext>
            </a:extLst>
          </p:cNvPr>
          <p:cNvSpPr txBox="1"/>
          <p:nvPr/>
        </p:nvSpPr>
        <p:spPr>
          <a:xfrm>
            <a:off x="5991623" y="1460969"/>
            <a:ext cx="294148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Dubai Medium" panose="020B0603030403030204" pitchFamily="34" charset="-78"/>
                <a:cs typeface="Dubai Medium" panose="020B0603030403030204" pitchFamily="34" charset="-78"/>
              </a:rPr>
              <a:t>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DCFAEC-8C3E-6381-386C-331E8EDE1580}"/>
              </a:ext>
            </a:extLst>
          </p:cNvPr>
          <p:cNvSpPr txBox="1"/>
          <p:nvPr/>
        </p:nvSpPr>
        <p:spPr>
          <a:xfrm>
            <a:off x="8615846" y="1402240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ge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A4213E-C5A9-D21E-CE34-E0E608EEB91B}"/>
              </a:ext>
            </a:extLst>
          </p:cNvPr>
          <p:cNvSpPr/>
          <p:nvPr/>
        </p:nvSpPr>
        <p:spPr>
          <a:xfrm>
            <a:off x="9050827" y="1388460"/>
            <a:ext cx="206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+tr</a:t>
            </a:r>
            <a:r>
              <a:rPr lang="en-US" sz="2800" dirty="0">
                <a:solidFill>
                  <a:srgbClr val="FFC000"/>
                </a:solidFill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u</a:t>
            </a:r>
            <a:r>
              <a:rPr lang="en-US" sz="2800" dirty="0">
                <a:latin typeface="Berlin Sans FB" pitchFamily="34" charset="0"/>
                <a:ea typeface="Angsana New" pitchFamily="18" charset="-34"/>
                <a:cs typeface="Cordia New" pitchFamily="34" charset="-34"/>
              </a:rPr>
              <a:t>nk+</a:t>
            </a:r>
            <a:endParaRPr lang="th-TH" sz="5400" dirty="0"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AE88DD-6095-D1FE-B0C7-463F169E0E90}"/>
              </a:ext>
            </a:extLst>
          </p:cNvPr>
          <p:cNvSpPr txBox="1"/>
          <p:nvPr/>
        </p:nvSpPr>
        <p:spPr>
          <a:xfrm>
            <a:off x="10289660" y="1458330"/>
            <a:ext cx="490831" cy="461665"/>
          </a:xfrm>
          <a:prstGeom prst="rect">
            <a:avLst/>
          </a:prstGeom>
          <a:solidFill>
            <a:srgbClr val="E76B8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Dubai Medium" panose="020B0603030403030204" pitchFamily="34" charset="-78"/>
                <a:cs typeface="Dubai Medium" panose="020B0603030403030204" pitchFamily="34" charset="-78"/>
              </a:rPr>
              <a:t>en</a:t>
            </a:r>
            <a:endParaRPr lang="en-US" sz="24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978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/>
      <p:bldP spid="12" grpId="0" animBg="1"/>
      <p:bldP spid="13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63573-4C99-7926-89D2-8DBFA1C0F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2BCD9-C950-42F8-6F83-EAE7F5782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81F7F2-CA68-48CD-01A8-3FC14D1DB7F8}"/>
              </a:ext>
            </a:extLst>
          </p:cNvPr>
          <p:cNvSpPr/>
          <p:nvPr/>
        </p:nvSpPr>
        <p:spPr>
          <a:xfrm>
            <a:off x="279133" y="194911"/>
            <a:ext cx="11656193" cy="64681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33E07-49E1-763F-0FC2-7E91951977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8" t="24652" r="3183" b="19307"/>
          <a:stretch/>
        </p:blipFill>
        <p:spPr>
          <a:xfrm>
            <a:off x="118753" y="681037"/>
            <a:ext cx="1210695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28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134</Words>
  <Application>Microsoft Office PowerPoint</Application>
  <PresentationFormat>แบบจอกว้าง</PresentationFormat>
  <Paragraphs>58</Paragraphs>
  <Slides>24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24</vt:i4>
      </vt:variant>
    </vt:vector>
  </HeadingPairs>
  <TitlesOfParts>
    <vt:vector size="30" baseType="lpstr">
      <vt:lpstr>Arial</vt:lpstr>
      <vt:lpstr>Berlin Sans FB</vt:lpstr>
      <vt:lpstr>Calibri</vt:lpstr>
      <vt:lpstr>Calibri Light</vt:lpstr>
      <vt:lpstr>Dubai Medium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12</cp:revision>
  <dcterms:created xsi:type="dcterms:W3CDTF">2022-05-23T01:08:10Z</dcterms:created>
  <dcterms:modified xsi:type="dcterms:W3CDTF">2024-01-30T01:19:52Z</dcterms:modified>
</cp:coreProperties>
</file>