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326" r:id="rId3"/>
    <p:sldId id="320" r:id="rId4"/>
    <p:sldId id="336" r:id="rId5"/>
    <p:sldId id="327" r:id="rId6"/>
    <p:sldId id="329" r:id="rId7"/>
    <p:sldId id="337" r:id="rId8"/>
    <p:sldId id="328" r:id="rId9"/>
    <p:sldId id="330" r:id="rId10"/>
    <p:sldId id="33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B83"/>
    <a:srgbClr val="F7637F"/>
    <a:srgbClr val="F52387"/>
    <a:srgbClr val="F97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7" autoAdjust="0"/>
    <p:restoredTop sz="94660"/>
  </p:normalViewPr>
  <p:slideViewPr>
    <p:cSldViewPr snapToGrid="0">
      <p:cViewPr varScale="1">
        <p:scale>
          <a:sx n="56" d="100"/>
          <a:sy n="56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8C7A-8532-1960-44AE-A83B61A2F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7F829-1279-FC16-13F9-364CE0880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CB8B7-E3D9-935B-C729-A8207B6B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DA917-68B8-2133-369F-44438208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7BB54-04CE-9030-3564-10A113A2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75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082B-B3A1-93C4-C4D9-F286EB37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FC041-A0A2-F8FA-5BBF-48A61C2AD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6D9CE-0375-C465-E6AE-4AA51E2C4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2A1BC-D088-BE43-A4F7-B2391827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07B1C-EE3E-182C-45FF-D93CF788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8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7F0B-2C54-51EE-45A4-9A01AA1B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7D115-D144-9CDA-CB14-70567F637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EF37C-1390-CCE7-91EC-6D6855FA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7FD97-B013-33AA-3424-0D9D5238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EC935-A702-DD85-43AB-E527DF3F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0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76491-3BF2-2909-95CE-F854F5023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3AA4-9C57-056E-8FE1-50891AD26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A3035-300C-0C8A-4181-14EB801D5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2A983-6F4F-F094-C813-CE208B274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744B7-510E-1067-D2CB-7FFDF948C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1975A-FDB0-9896-6D59-A6B56572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3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AE71-E704-D932-4481-558377F6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0B9DC-F8CB-D62D-264E-0F233507B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0249E-E42D-EB63-B09E-C91EBDC2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258A31-F023-B236-899F-6AB92A27A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474ECC-3AF2-0646-7F7C-6F12E5932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0BEC2E-398B-ADEF-CD46-77443D6B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A109BC-5EEE-9E67-2F6A-514D734C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A3ABC4-0873-1273-2FE9-1C8E7850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8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4379-F473-20CC-E073-136B4866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6B067-D8DC-F6F6-0F88-4FCE4DE1C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D8E4D-1243-566C-F6A8-78809E10C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8969D-7CE3-61BB-E3BB-D7E6598B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258F1-72C9-07DE-E13D-523BF42C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522FA-F63F-C085-6D3D-90F254A7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2B58D-0A76-B5A8-D0A1-F661C701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0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78E2-EAB5-3D19-5EE1-7FE802A79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D3752-5969-D6AD-8573-29623B9A3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35E9E-AB21-E540-6A38-6E332DF6D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AD103-AD39-C9C2-147D-F36881738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70B8E-FA39-6BD2-ECED-1E30F65E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B5E85-27F6-8958-E0BA-F5705D1F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9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7F50-DA4A-F8A1-3A12-C522CD36C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FA63E-E8D5-A5B7-303C-02AA85AD9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FCE0E-ABE6-F007-8807-4076FE849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75DD5-0BB5-5DDA-5E7F-6CE0A608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BA33-3F68-8913-FE22-795D5C53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B17F2-22AF-E94E-699D-BFA2A4C3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3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B7BFA-D31E-3220-4582-BF23ACCB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A08DC-6AE6-85AF-970E-9BC1B4ECE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62CC8-219F-29D6-0C6B-A1BCBD28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46F0-18A4-B27E-3362-05B956BC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4EC01-E7C3-7075-EF62-B4A1C5FA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9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E7E50-A09C-7500-2069-63E0A3C37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6A8AFC-62F8-88CE-D3EE-17BE18183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F240A-8171-BA91-3106-BF93F22F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1578F-0680-1331-B589-6285BE19E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46446-0163-DEAE-D309-D78CD652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2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8DA921-8BF1-801C-B48C-442C3E385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5F293-F9F5-44EE-FF9B-03835AFD3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F1654-16CB-1CCE-F4EA-49ECAA281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23E27-D90D-4D48-E701-80F05911B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D86C9-AFFC-A58F-7D57-B040D3CE2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368470/njema%c4%8dki-jezik/lektion-8-perfekt-mit-haben-oder-sei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164517/perfekt-sein-oder-habe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3431958/satzbau-mit-perfek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A40B8E-204B-09F0-458C-147D1FFAD83D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5922" t="26367" r="15995" b="17969"/>
          <a:stretch>
            <a:fillRect/>
          </a:stretch>
        </p:blipFill>
        <p:spPr bwMode="auto">
          <a:xfrm>
            <a:off x="190005" y="551773"/>
            <a:ext cx="11899076" cy="5754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556CC8-1A1B-0046-C2B0-C685DAD41927}"/>
              </a:ext>
            </a:extLst>
          </p:cNvPr>
          <p:cNvSpPr/>
          <p:nvPr/>
        </p:nvSpPr>
        <p:spPr>
          <a:xfrm>
            <a:off x="4726379" y="2802577"/>
            <a:ext cx="522515" cy="1698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D271E1-B84C-7FA7-0615-C4B1C1CB0C2A}"/>
              </a:ext>
            </a:extLst>
          </p:cNvPr>
          <p:cNvSpPr/>
          <p:nvPr/>
        </p:nvSpPr>
        <p:spPr>
          <a:xfrm>
            <a:off x="4879243" y="2667640"/>
            <a:ext cx="458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D9B773-C752-D619-76E5-8EE505C0CB4A}"/>
              </a:ext>
            </a:extLst>
          </p:cNvPr>
          <p:cNvSpPr/>
          <p:nvPr/>
        </p:nvSpPr>
        <p:spPr>
          <a:xfrm>
            <a:off x="4879242" y="3128442"/>
            <a:ext cx="458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FB0462-D9DF-C36F-2B87-73CBE150D30B}"/>
              </a:ext>
            </a:extLst>
          </p:cNvPr>
          <p:cNvSpPr/>
          <p:nvPr/>
        </p:nvSpPr>
        <p:spPr>
          <a:xfrm>
            <a:off x="4879241" y="3576700"/>
            <a:ext cx="458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BF7D23-0D58-A91B-938C-BF138BE8E815}"/>
              </a:ext>
            </a:extLst>
          </p:cNvPr>
          <p:cNvSpPr/>
          <p:nvPr/>
        </p:nvSpPr>
        <p:spPr>
          <a:xfrm>
            <a:off x="4877236" y="3930290"/>
            <a:ext cx="458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E63DC-C1F7-7D10-0F3D-377FF098064C}"/>
              </a:ext>
            </a:extLst>
          </p:cNvPr>
          <p:cNvSpPr/>
          <p:nvPr/>
        </p:nvSpPr>
        <p:spPr>
          <a:xfrm>
            <a:off x="4879233" y="4387879"/>
            <a:ext cx="458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EE831-94CB-A37A-56BE-9EEAD373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https://wordwall.net/th/resource/1368470/njema%c4%8dki-jezik/lektion-8-perfekt-mit-haben-oder-sein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37BC3-543C-E19B-0986-1FBC3F8D6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7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4BE7A-12B0-1899-14BF-DBBED6089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https://wordwall.net/th/resource/1164517/perfekt-sein-oder-haben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E2398-BDD7-F793-E2E0-F914C0B16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26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7BE1-1DFA-BAD6-B050-278BBFB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439F9-79CA-7A75-B296-9F5FB691F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CB219E-0C7A-1566-0BE1-7046FC37608B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544069-771D-CD92-5146-DDDE0C903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304" t="24652" r="32768" b="40000"/>
          <a:stretch/>
        </p:blipFill>
        <p:spPr>
          <a:xfrm>
            <a:off x="62309" y="1027906"/>
            <a:ext cx="12067382" cy="407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0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4B97-21D8-BA22-4763-FE9A8BC13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D1114-2C80-C1CF-94D9-373FF2970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D3A812-EE67-46DF-27BA-1BBB446FFB21}"/>
              </a:ext>
            </a:extLst>
          </p:cNvPr>
          <p:cNvSpPr txBox="1"/>
          <p:nvPr/>
        </p:nvSpPr>
        <p:spPr>
          <a:xfrm>
            <a:off x="553192" y="365125"/>
            <a:ext cx="83087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hlinkClick r:id="rId2"/>
              </a:rPr>
              <a:t>https://wordwall.net/th/resource/3431958/satzbau-mit-perfekt</a:t>
            </a:r>
            <a:endParaRPr lang="en-US" sz="4800" dirty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11478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2881-3BB6-0B3D-A2C8-8809AE5CD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BDF49-1D12-4958-3A30-36FAF7D20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50DD79-5EE8-5981-3979-5A29E59EA8F7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6CB05D-0F4E-654A-C8BD-05F9E1F0B9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42" t="23171" r="16771" b="10512"/>
          <a:stretch/>
        </p:blipFill>
        <p:spPr>
          <a:xfrm>
            <a:off x="170656" y="39856"/>
            <a:ext cx="11823405" cy="681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25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EBFF8-254F-EFCA-B934-709F1A75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F0A0F-A62A-C541-67A9-3ACBC3D95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477819-818F-FF08-8020-5C9132835452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247442-4BF1-4443-FEC3-09B62AB319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82" t="30634" r="16332" b="37778"/>
          <a:stretch/>
        </p:blipFill>
        <p:spPr>
          <a:xfrm>
            <a:off x="114300" y="1302179"/>
            <a:ext cx="11949368" cy="329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4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1EDA8-C10B-5D1A-2961-E2391D35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C314D-0811-D210-A126-30205ED90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27788C-733F-FAB3-9660-0C589E475155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BCACB-BEFA-1B5F-A1EA-82DFABE6C9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4" t="35324" r="44773" b="36624"/>
          <a:stretch/>
        </p:blipFill>
        <p:spPr>
          <a:xfrm>
            <a:off x="291024" y="2924042"/>
            <a:ext cx="5296395" cy="1631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E5D69E-E887-6961-029C-A3DD8E79FE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5" t="43117" r="17792" b="44762"/>
          <a:stretch/>
        </p:blipFill>
        <p:spPr>
          <a:xfrm>
            <a:off x="256674" y="5258362"/>
            <a:ext cx="7689226" cy="679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62EC99-A95F-D3F0-B857-E0E2A18E2A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73" t="35324" r="38247" b="36624"/>
          <a:stretch/>
        </p:blipFill>
        <p:spPr>
          <a:xfrm>
            <a:off x="486888" y="317790"/>
            <a:ext cx="6295542" cy="17433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7BFF0F3-0363-6F12-68DC-D897DA670FF6}"/>
              </a:ext>
            </a:extLst>
          </p:cNvPr>
          <p:cNvSpPr/>
          <p:nvPr/>
        </p:nvSpPr>
        <p:spPr>
          <a:xfrm>
            <a:off x="1443665" y="333407"/>
            <a:ext cx="1323286" cy="80252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D5DD76-8CE9-DD5B-4282-036C28C5FF6A}"/>
              </a:ext>
            </a:extLst>
          </p:cNvPr>
          <p:cNvSpPr/>
          <p:nvPr/>
        </p:nvSpPr>
        <p:spPr>
          <a:xfrm>
            <a:off x="4923135" y="1228558"/>
            <a:ext cx="1810174" cy="80252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00BDED-5B5D-443D-35BD-ABA33B992345}"/>
              </a:ext>
            </a:extLst>
          </p:cNvPr>
          <p:cNvSpPr/>
          <p:nvPr/>
        </p:nvSpPr>
        <p:spPr>
          <a:xfrm>
            <a:off x="7364902" y="268075"/>
            <a:ext cx="1311862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ich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du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er/</a:t>
            </a: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sie</a:t>
            </a:r>
            <a:r>
              <a:rPr lang="en-US" sz="2400" dirty="0">
                <a:latin typeface="Berlin Sans FB" pitchFamily="34" charset="0"/>
                <a:cs typeface="Cordia New" pitchFamily="34" charset="-34"/>
              </a:rPr>
              <a:t>/es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3DF6D1-BF64-34C8-B0A2-FA40B88C14E4}"/>
              </a:ext>
            </a:extLst>
          </p:cNvPr>
          <p:cNvCxnSpPr>
            <a:cxnSpLocks/>
          </p:cNvCxnSpPr>
          <p:nvPr/>
        </p:nvCxnSpPr>
        <p:spPr>
          <a:xfrm>
            <a:off x="7631145" y="876005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2C9A64-5ED7-D578-9537-F7608A2DA673}"/>
              </a:ext>
            </a:extLst>
          </p:cNvPr>
          <p:cNvCxnSpPr>
            <a:cxnSpLocks/>
          </p:cNvCxnSpPr>
          <p:nvPr/>
        </p:nvCxnSpPr>
        <p:spPr>
          <a:xfrm>
            <a:off x="7666386" y="1320166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9E2BA70-D2CC-8701-19B3-20E3B0477E2E}"/>
              </a:ext>
            </a:extLst>
          </p:cNvPr>
          <p:cNvSpPr/>
          <p:nvPr/>
        </p:nvSpPr>
        <p:spPr>
          <a:xfrm>
            <a:off x="8561659" y="305114"/>
            <a:ext cx="1311862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hatte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hattest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hatte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D8EA4E-D489-6C7E-DB81-75DF33BAAC3E}"/>
              </a:ext>
            </a:extLst>
          </p:cNvPr>
          <p:cNvSpPr/>
          <p:nvPr/>
        </p:nvSpPr>
        <p:spPr>
          <a:xfrm>
            <a:off x="9983662" y="296226"/>
            <a:ext cx="1149374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wir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ihr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Sie/</a:t>
            </a: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sie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35A566-BCB9-7CBD-6C7E-0ACF56A0FF34}"/>
              </a:ext>
            </a:extLst>
          </p:cNvPr>
          <p:cNvSpPr/>
          <p:nvPr/>
        </p:nvSpPr>
        <p:spPr>
          <a:xfrm>
            <a:off x="10956409" y="335194"/>
            <a:ext cx="1311862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hatten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hattet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hatten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29EF143-6E74-148F-BB6B-CBFA39AA00DD}"/>
              </a:ext>
            </a:extLst>
          </p:cNvPr>
          <p:cNvSpPr/>
          <p:nvPr/>
        </p:nvSpPr>
        <p:spPr>
          <a:xfrm>
            <a:off x="7406667" y="380650"/>
            <a:ext cx="1971113" cy="360416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79A3B9-0545-823D-0523-58EDA7636496}"/>
              </a:ext>
            </a:extLst>
          </p:cNvPr>
          <p:cNvCxnSpPr>
            <a:cxnSpLocks/>
          </p:cNvCxnSpPr>
          <p:nvPr/>
        </p:nvCxnSpPr>
        <p:spPr>
          <a:xfrm>
            <a:off x="10220901" y="870055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ABD1D7-E265-EA82-3F6B-795FFBFF084B}"/>
              </a:ext>
            </a:extLst>
          </p:cNvPr>
          <p:cNvCxnSpPr>
            <a:cxnSpLocks/>
          </p:cNvCxnSpPr>
          <p:nvPr/>
        </p:nvCxnSpPr>
        <p:spPr>
          <a:xfrm>
            <a:off x="10236931" y="1320166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614674-DDD2-1474-EA25-6062F7F32997}"/>
              </a:ext>
            </a:extLst>
          </p:cNvPr>
          <p:cNvCxnSpPr>
            <a:cxnSpLocks/>
          </p:cNvCxnSpPr>
          <p:nvPr/>
        </p:nvCxnSpPr>
        <p:spPr>
          <a:xfrm>
            <a:off x="8551814" y="459567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40D7BE-DBFF-A6A4-DDAF-80BEB0A4D0F7}"/>
              </a:ext>
            </a:extLst>
          </p:cNvPr>
          <p:cNvCxnSpPr>
            <a:cxnSpLocks/>
          </p:cNvCxnSpPr>
          <p:nvPr/>
        </p:nvCxnSpPr>
        <p:spPr>
          <a:xfrm>
            <a:off x="10953583" y="459567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791ED9F0-B227-3E06-FB1E-A9FF175EC060}"/>
              </a:ext>
            </a:extLst>
          </p:cNvPr>
          <p:cNvSpPr/>
          <p:nvPr/>
        </p:nvSpPr>
        <p:spPr>
          <a:xfrm>
            <a:off x="7386904" y="1375252"/>
            <a:ext cx="2035256" cy="351942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68D1C7-5C95-C2BB-982A-600D92538EE3}"/>
              </a:ext>
            </a:extLst>
          </p:cNvPr>
          <p:cNvSpPr/>
          <p:nvPr/>
        </p:nvSpPr>
        <p:spPr>
          <a:xfrm>
            <a:off x="9835946" y="1823721"/>
            <a:ext cx="156746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haben</a:t>
            </a:r>
            <a:endParaRPr lang="th-TH" sz="66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037B18-D335-32BA-B318-AB3788A2A0D2}"/>
              </a:ext>
            </a:extLst>
          </p:cNvPr>
          <p:cNvSpPr/>
          <p:nvPr/>
        </p:nvSpPr>
        <p:spPr>
          <a:xfrm>
            <a:off x="319467" y="2128991"/>
            <a:ext cx="8747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Ich </a:t>
            </a:r>
            <a:r>
              <a:rPr lang="en-US" sz="32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hatte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jeden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Tag 6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Stunden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Unterricht</a:t>
            </a:r>
            <a:r>
              <a:rPr lang="en-US" sz="36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7F85F7-96C9-4469-2F7B-14BB68DEC57B}"/>
              </a:ext>
            </a:extLst>
          </p:cNvPr>
          <p:cNvSpPr/>
          <p:nvPr/>
        </p:nvSpPr>
        <p:spPr>
          <a:xfrm>
            <a:off x="7548157" y="1820365"/>
            <a:ext cx="23624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Präteritum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9AA0EB-34B8-AC70-FF30-ACD98A749A33}"/>
              </a:ext>
            </a:extLst>
          </p:cNvPr>
          <p:cNvSpPr/>
          <p:nvPr/>
        </p:nvSpPr>
        <p:spPr>
          <a:xfrm>
            <a:off x="5774386" y="2934111"/>
            <a:ext cx="24727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Präteritum</a:t>
            </a:r>
            <a:endParaRPr lang="th-TH" sz="6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C5ABD6-5FC4-8DCC-27DF-DA8757E72573}"/>
              </a:ext>
            </a:extLst>
          </p:cNvPr>
          <p:cNvSpPr/>
          <p:nvPr/>
        </p:nvSpPr>
        <p:spPr>
          <a:xfrm>
            <a:off x="8059579" y="2937759"/>
            <a:ext cx="98629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sein</a:t>
            </a:r>
            <a:endParaRPr lang="th-TH" sz="66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9AF33A1-7728-68F4-2072-AF12699449A0}"/>
              </a:ext>
            </a:extLst>
          </p:cNvPr>
          <p:cNvCxnSpPr>
            <a:cxnSpLocks/>
          </p:cNvCxnSpPr>
          <p:nvPr/>
        </p:nvCxnSpPr>
        <p:spPr>
          <a:xfrm>
            <a:off x="7734542" y="4320979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09AE5C2-5112-B9F0-7A35-7B3DCF935D84}"/>
              </a:ext>
            </a:extLst>
          </p:cNvPr>
          <p:cNvCxnSpPr>
            <a:cxnSpLocks/>
          </p:cNvCxnSpPr>
          <p:nvPr/>
        </p:nvCxnSpPr>
        <p:spPr>
          <a:xfrm>
            <a:off x="7769783" y="4648182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DAD7FA49-F826-23B8-4F7C-83795FF92336}"/>
              </a:ext>
            </a:extLst>
          </p:cNvPr>
          <p:cNvSpPr/>
          <p:nvPr/>
        </p:nvSpPr>
        <p:spPr>
          <a:xfrm>
            <a:off x="7551068" y="3766292"/>
            <a:ext cx="1971113" cy="360416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31DC4E0-408C-4835-6200-224867AD596C}"/>
              </a:ext>
            </a:extLst>
          </p:cNvPr>
          <p:cNvCxnSpPr>
            <a:cxnSpLocks/>
          </p:cNvCxnSpPr>
          <p:nvPr/>
        </p:nvCxnSpPr>
        <p:spPr>
          <a:xfrm>
            <a:off x="10256276" y="4223476"/>
            <a:ext cx="14549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C9C2F4-D330-69DA-4037-6036BAEDCCAD}"/>
              </a:ext>
            </a:extLst>
          </p:cNvPr>
          <p:cNvCxnSpPr>
            <a:cxnSpLocks/>
          </p:cNvCxnSpPr>
          <p:nvPr/>
        </p:nvCxnSpPr>
        <p:spPr>
          <a:xfrm>
            <a:off x="10272306" y="4673587"/>
            <a:ext cx="14389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27C5F1D-9E30-E8CB-77FE-6AB8FE902192}"/>
              </a:ext>
            </a:extLst>
          </p:cNvPr>
          <p:cNvCxnSpPr>
            <a:cxnSpLocks/>
          </p:cNvCxnSpPr>
          <p:nvPr/>
        </p:nvCxnSpPr>
        <p:spPr>
          <a:xfrm>
            <a:off x="8655211" y="3787583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779E3BD-FA0F-C22A-A74C-845600781208}"/>
              </a:ext>
            </a:extLst>
          </p:cNvPr>
          <p:cNvCxnSpPr>
            <a:cxnSpLocks/>
          </p:cNvCxnSpPr>
          <p:nvPr/>
        </p:nvCxnSpPr>
        <p:spPr>
          <a:xfrm>
            <a:off x="10991784" y="3766292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2918FAE0-E675-6A76-D0C7-15F02D5ABEAB}"/>
              </a:ext>
            </a:extLst>
          </p:cNvPr>
          <p:cNvSpPr/>
          <p:nvPr/>
        </p:nvSpPr>
        <p:spPr>
          <a:xfrm>
            <a:off x="7517451" y="3715379"/>
            <a:ext cx="1311862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ich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du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er/</a:t>
            </a: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sie</a:t>
            </a:r>
            <a:r>
              <a:rPr lang="en-US" sz="2400" dirty="0">
                <a:latin typeface="Berlin Sans FB" pitchFamily="34" charset="0"/>
                <a:cs typeface="Cordia New" pitchFamily="34" charset="-34"/>
              </a:rPr>
              <a:t>/es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C43BF7-9460-A663-D665-5C2CC1F678AD}"/>
              </a:ext>
            </a:extLst>
          </p:cNvPr>
          <p:cNvSpPr/>
          <p:nvPr/>
        </p:nvSpPr>
        <p:spPr>
          <a:xfrm>
            <a:off x="8682375" y="3702426"/>
            <a:ext cx="1311862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war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warst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war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9B73FA8-BDC0-CC26-EB8D-AF504ADF40DA}"/>
              </a:ext>
            </a:extLst>
          </p:cNvPr>
          <p:cNvSpPr/>
          <p:nvPr/>
        </p:nvSpPr>
        <p:spPr>
          <a:xfrm>
            <a:off x="10051637" y="3659544"/>
            <a:ext cx="1149374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wir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ihr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Sie/</a:t>
            </a: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sie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0D1054-2948-FB11-97FA-90A08DF796D4}"/>
              </a:ext>
            </a:extLst>
          </p:cNvPr>
          <p:cNvSpPr/>
          <p:nvPr/>
        </p:nvSpPr>
        <p:spPr>
          <a:xfrm>
            <a:off x="11016214" y="3668384"/>
            <a:ext cx="1311862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waren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Berlin Sans FB" pitchFamily="34" charset="0"/>
                <a:cs typeface="Cordia New" pitchFamily="34" charset="-34"/>
              </a:rPr>
              <a:t>wart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dirty="0" err="1">
                <a:latin typeface="Berlin Sans FB" pitchFamily="34" charset="0"/>
                <a:cs typeface="Cordia New" pitchFamily="34" charset="-34"/>
              </a:rPr>
              <a:t>waren</a:t>
            </a:r>
            <a:endParaRPr lang="en-US" sz="24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C16CFB90-C3B0-4CB2-C3BB-53EA0E7BCE0C}"/>
              </a:ext>
            </a:extLst>
          </p:cNvPr>
          <p:cNvSpPr/>
          <p:nvPr/>
        </p:nvSpPr>
        <p:spPr>
          <a:xfrm>
            <a:off x="7444407" y="4763762"/>
            <a:ext cx="2035256" cy="351942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F2593F4-373A-909F-EAF5-278A4941974D}"/>
              </a:ext>
            </a:extLst>
          </p:cNvPr>
          <p:cNvSpPr/>
          <p:nvPr/>
        </p:nvSpPr>
        <p:spPr>
          <a:xfrm>
            <a:off x="3488081" y="3017476"/>
            <a:ext cx="749832" cy="60907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FD373BF-AED0-9D53-4693-6240FC95D6DA}"/>
              </a:ext>
            </a:extLst>
          </p:cNvPr>
          <p:cNvSpPr/>
          <p:nvPr/>
        </p:nvSpPr>
        <p:spPr>
          <a:xfrm>
            <a:off x="2939221" y="3875291"/>
            <a:ext cx="1788050" cy="60907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7165899-D53D-8370-9C6F-A6FC0A5F690A}"/>
              </a:ext>
            </a:extLst>
          </p:cNvPr>
          <p:cNvSpPr/>
          <p:nvPr/>
        </p:nvSpPr>
        <p:spPr>
          <a:xfrm>
            <a:off x="298083" y="4673587"/>
            <a:ext cx="87477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Vor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10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Tage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war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er in Deutschland.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0E71433-A241-0B64-C283-7A27F7F93BE1}"/>
              </a:ext>
            </a:extLst>
          </p:cNvPr>
          <p:cNvSpPr/>
          <p:nvPr/>
        </p:nvSpPr>
        <p:spPr>
          <a:xfrm>
            <a:off x="319467" y="6019143"/>
            <a:ext cx="87477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 </a:t>
            </a:r>
            <a:r>
              <a:rPr lang="en-US" sz="32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warst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du in den </a:t>
            </a: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Ferien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1567DE6-F1D6-5467-7F17-7529AD182048}"/>
              </a:ext>
            </a:extLst>
          </p:cNvPr>
          <p:cNvSpPr/>
          <p:nvPr/>
        </p:nvSpPr>
        <p:spPr>
          <a:xfrm>
            <a:off x="1068748" y="5288395"/>
            <a:ext cx="963251" cy="60907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67A4A10-5D80-02DD-5F83-7FA490ABFEF7}"/>
              </a:ext>
            </a:extLst>
          </p:cNvPr>
          <p:cNvSpPr/>
          <p:nvPr/>
        </p:nvSpPr>
        <p:spPr>
          <a:xfrm>
            <a:off x="5828222" y="5319741"/>
            <a:ext cx="1788050" cy="60907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4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6" grpId="0"/>
      <p:bldP spid="17" grpId="0"/>
      <p:bldP spid="18" grpId="0"/>
      <p:bldP spid="19" grpId="0" animBg="1"/>
      <p:bldP spid="24" grpId="0" animBg="1"/>
      <p:bldP spid="26" grpId="0" animBg="1"/>
      <p:bldP spid="27" grpId="0"/>
      <p:bldP spid="25" grpId="0" animBg="1"/>
      <p:bldP spid="28" grpId="0" animBg="1"/>
      <p:bldP spid="29" grpId="0" animBg="1"/>
      <p:bldP spid="32" grpId="0" animBg="1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/>
      <p:bldP spid="45" grpId="0"/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C9CA-F095-DA63-C8E2-3FAEC7BE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86687-C2C8-0D5E-81F4-6610D16EE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322A9-BD54-D111-715F-E38C8500B7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7" t="26621" r="4418" b="33644"/>
          <a:stretch/>
        </p:blipFill>
        <p:spPr>
          <a:xfrm>
            <a:off x="701749" y="1825624"/>
            <a:ext cx="10951536" cy="27251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20F620-37CD-B818-CCA0-E5A56D19E1A6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C7CEBB-F674-A473-212E-C697BAFAEA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757" t="26621" r="4418" b="32558"/>
          <a:stretch/>
        </p:blipFill>
        <p:spPr>
          <a:xfrm>
            <a:off x="1" y="552642"/>
            <a:ext cx="12094234" cy="32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7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6937-71A8-C64A-0ED3-C566F524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38599-4CC2-0A29-2F51-9D09F8B45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D2D4E-2416-D52B-838E-E77818C862A2}"/>
              </a:ext>
            </a:extLst>
          </p:cNvPr>
          <p:cNvSpPr/>
          <p:nvPr/>
        </p:nvSpPr>
        <p:spPr>
          <a:xfrm>
            <a:off x="87019" y="101600"/>
            <a:ext cx="11990681" cy="6598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F3E9EEC4-8457-AAAC-BE52-A5BF151A7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t="1" r="18265" b="65918"/>
          <a:stretch/>
        </p:blipFill>
        <p:spPr bwMode="auto">
          <a:xfrm>
            <a:off x="2359654" y="681037"/>
            <a:ext cx="9832346" cy="6176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E9F41-8DC4-120A-661C-4460B9A7D7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785" t="22791" r="38343" b="44341"/>
          <a:stretch/>
        </p:blipFill>
        <p:spPr>
          <a:xfrm>
            <a:off x="87019" y="-31621"/>
            <a:ext cx="6754048" cy="27221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08460B-5249-9B90-C42E-E36AA03BCC11}"/>
              </a:ext>
            </a:extLst>
          </p:cNvPr>
          <p:cNvSpPr/>
          <p:nvPr/>
        </p:nvSpPr>
        <p:spPr>
          <a:xfrm>
            <a:off x="3567891" y="2650190"/>
            <a:ext cx="872546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Ich war auf Monas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Geburtstagsfeier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,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wir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haben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lange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eestyle Script" panose="030804020302050B0404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1904E6-DC69-7103-6572-3D128C3AAA19}"/>
              </a:ext>
            </a:extLst>
          </p:cNvPr>
          <p:cNvSpPr/>
          <p:nvPr/>
        </p:nvSpPr>
        <p:spPr>
          <a:xfrm>
            <a:off x="3665208" y="3188155"/>
            <a:ext cx="158088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gefeiert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713A22-A969-9579-5594-8E26ABF8CC06}"/>
              </a:ext>
            </a:extLst>
          </p:cNvPr>
          <p:cNvSpPr/>
          <p:nvPr/>
        </p:nvSpPr>
        <p:spPr>
          <a:xfrm>
            <a:off x="9573353" y="2010373"/>
            <a:ext cx="227177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Freitag 15.5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B5E524-D06E-187B-FE00-D7F925EB63EB}"/>
              </a:ext>
            </a:extLst>
          </p:cNvPr>
          <p:cNvSpPr/>
          <p:nvPr/>
        </p:nvSpPr>
        <p:spPr>
          <a:xfrm>
            <a:off x="5071310" y="3225929"/>
            <a:ext cx="62824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Am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Samstag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hat Max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mich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abgeholt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,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D04B24-6F08-4695-D732-A759FC65CAA8}"/>
              </a:ext>
            </a:extLst>
          </p:cNvPr>
          <p:cNvSpPr/>
          <p:nvPr/>
        </p:nvSpPr>
        <p:spPr>
          <a:xfrm>
            <a:off x="3501778" y="3753676"/>
            <a:ext cx="86501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sind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wir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zusammen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ins Kino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gegangen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.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Wir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haben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Dora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76BAB3-5F0C-9CA9-3622-0629C0002884}"/>
              </a:ext>
            </a:extLst>
          </p:cNvPr>
          <p:cNvSpPr/>
          <p:nvPr/>
        </p:nvSpPr>
        <p:spPr>
          <a:xfrm>
            <a:off x="3756655" y="4334889"/>
            <a:ext cx="83952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und Jo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getroffen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. Ich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habe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am Sonntag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lange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geschlafen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eestyle Script" panose="030804020302050B0404" pitchFamily="66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F4D3D-1991-2526-03D9-58BA978F7908}"/>
              </a:ext>
            </a:extLst>
          </p:cNvPr>
          <p:cNvSpPr/>
          <p:nvPr/>
        </p:nvSpPr>
        <p:spPr>
          <a:xfrm>
            <a:off x="3609551" y="4843470"/>
            <a:ext cx="50962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und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meine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Wohnung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aufgeräumt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6346CF-9A31-C2A5-2000-4F3BFAC377E6}"/>
              </a:ext>
            </a:extLst>
          </p:cNvPr>
          <p:cNvSpPr/>
          <p:nvPr/>
        </p:nvSpPr>
        <p:spPr>
          <a:xfrm>
            <a:off x="8561436" y="4860027"/>
            <a:ext cx="35734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Am Montag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habe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ich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778D02-F573-4DEA-27F6-6107373B8EB4}"/>
              </a:ext>
            </a:extLst>
          </p:cNvPr>
          <p:cNvSpPr/>
          <p:nvPr/>
        </p:nvSpPr>
        <p:spPr>
          <a:xfrm>
            <a:off x="3567891" y="5410909"/>
            <a:ext cx="878317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gearbeitet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und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Spanisch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gelernt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. Am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Dienstag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bin ich</a:t>
            </a:r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D132E1-9DDA-0DB8-0DAC-3ED35EAEBB95}"/>
              </a:ext>
            </a:extLst>
          </p:cNvPr>
          <p:cNvSpPr/>
          <p:nvPr/>
        </p:nvSpPr>
        <p:spPr>
          <a:xfrm>
            <a:off x="3718573" y="5981046"/>
            <a:ext cx="84241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in die Stadt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gefahren.Dort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habe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ich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eine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Kette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gekauft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C39059-62CA-404F-8BCF-42E692A05FCD}"/>
              </a:ext>
            </a:extLst>
          </p:cNvPr>
          <p:cNvSpPr/>
          <p:nvPr/>
        </p:nvSpPr>
        <p:spPr>
          <a:xfrm>
            <a:off x="11059076" y="3225929"/>
            <a:ext cx="8210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dann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eestyle Script" panose="030804020302050B0404" pitchFamily="66" charset="0"/>
            </a:endParaRPr>
          </a:p>
        </p:txBody>
      </p:sp>
      <p:pic>
        <p:nvPicPr>
          <p:cNvPr id="1026" name="Picture 2" descr="Happy woman standing on white background Vector Image">
            <a:extLst>
              <a:ext uri="{FF2B5EF4-FFF2-40B4-BE49-F238E27FC236}">
                <a16:creationId xmlns:a16="http://schemas.microsoft.com/office/drawing/2014/main" id="{B6E3BB8D-F5E6-9B0C-33A5-5598E5ACA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9" b="90000" l="10000" r="90000">
                        <a14:foregroundMark x1="51286" y1="3519" x2="59286" y2="93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2722"/>
          <a:stretch/>
        </p:blipFill>
        <p:spPr bwMode="auto">
          <a:xfrm rot="20784379" flipH="1">
            <a:off x="-1321119" y="2518205"/>
            <a:ext cx="5345558" cy="468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95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189</Words>
  <Application>Microsoft Office PowerPoint</Application>
  <PresentationFormat>แบบจอกว้าง</PresentationFormat>
  <Paragraphs>50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6" baseType="lpstr">
      <vt:lpstr>Arial</vt:lpstr>
      <vt:lpstr>Berlin Sans FB</vt:lpstr>
      <vt:lpstr>Calibri</vt:lpstr>
      <vt:lpstr>Calibri Light</vt:lpstr>
      <vt:lpstr>Freestyle Script</vt:lpstr>
      <vt:lpstr>Office Theme</vt:lpstr>
      <vt:lpstr>งานนำเสนอ PowerPoint</vt:lpstr>
      <vt:lpstr>https://wordwall.net/th/resource/1368470/njema%c4%8dki-jezik/lektion-8-perfekt-mit-haben-oder-sein </vt:lpstr>
      <vt:lpstr>https://wordwall.net/th/resource/1164517/perfekt-sein-oder-haben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12</cp:revision>
  <dcterms:created xsi:type="dcterms:W3CDTF">2022-05-23T01:08:10Z</dcterms:created>
  <dcterms:modified xsi:type="dcterms:W3CDTF">2024-01-30T01:20:19Z</dcterms:modified>
</cp:coreProperties>
</file>