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72" r:id="rId5"/>
    <p:sldId id="273" r:id="rId6"/>
    <p:sldId id="274" r:id="rId7"/>
  </p:sldIdLst>
  <p:sldSz cx="12192000" cy="6858000"/>
  <p:notesSz cx="6858000" cy="9144000"/>
  <p:photoAlbum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C273D56-424A-4B4B-A1EA-6E62A9AE1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B23D7F1-8117-49A8-BD74-EC31A1103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1D17296-FA59-4D26-93F9-C22B8F504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D751656-AB26-4262-9C17-FD603813A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84A3A04-FC07-4BBB-BBEF-D45162DB8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370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505AD1E-0238-4994-AD11-9DAA9BAE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9E6799B-A686-4CF9-B7D8-CF8A8D56D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564164E-7359-4349-A48D-A05DFBE9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E6D1F6B-1B91-4576-9AB3-7EB9D7CF6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8EA2790-A6FC-4970-BC0E-1C5BC04F0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658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2C2AD3D-F011-4EAB-8C63-05561528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214446E-386A-4E0C-BF0A-6878181DA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0644E07-D8B9-4353-8D0F-D489F7F9C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5C0C924-6A98-4CFB-BD93-C0DE607EE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361821D-342D-4DA0-94BA-6E93EE2A7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889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59A7172-4056-49E6-B854-3817042B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B16F35F-37B6-45B3-BEA1-15FFB6AFC9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0BA8D3C-6B98-409E-B8E9-F4DF9E057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463256F-8FCB-4095-9301-AAFE93EA4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7749EFAD-A01F-4FF4-86D3-6D584E4C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B9621BD-3754-4F6D-ABDE-DCCDDE72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3881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0B2DA54-B0BE-48CC-8328-E695F3114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F71DB78-E35D-47E0-A5BE-AD1C95E2C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99560E91-F9D1-4CC3-A2C1-353435F36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16B1ED5A-F7D2-4B23-B509-A1612F543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E91D3E6-C740-4086-8CFA-7982A27948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9B34C4A-9D71-4025-8CD2-F82AD620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36798F8C-42B3-460F-8BDE-08B42973A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FB5251F2-488F-408B-988B-B500E548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752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82CFFA1-E1C7-4678-91E1-2EB6E9ED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890C11B2-C91F-4658-B24C-3215FD08D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6EDD3CFF-58E4-4E3A-9412-BA331F548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112E2850-14E6-47C1-A108-E1DD75D93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7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1423D38-8BB3-4D3F-85F3-3EBF31201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7C86D349-2CE0-414B-BC2D-F36EF8383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6307500-B948-4492-A51D-A08C03C8B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6656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185E686-7CF8-4BEF-A96B-817BDA42C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CDF916E-C3E5-4113-BD71-A6FEC2A87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C6FCAD4A-61C6-4BA8-8256-A38D8E8FF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2C36024-73E1-4A26-B375-6C3F303D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0AF4BD1E-061C-402F-988E-5E4DA1C8A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6EEBE77-1DFF-4BC3-96D7-881F80FD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425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DBC2C61-8966-4D1D-8D8C-8A1ADD7CF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D2162B9B-1DFE-4613-B4E1-5B028483A8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32F04C2-5787-4139-BAF0-D12488512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9965787-B43D-4D07-903D-F6F807A97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A828616-A184-4762-9ADC-499DC4993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36B4A90-B087-481E-8864-6CB0C54CF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309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E9964E8-3408-4FAD-9DAD-ED1EC005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3164EC78-DACE-4223-BD67-97D3CD2A0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E20FF54-CACF-4D69-B8B8-D520C3D9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C93F7B5-7D4B-4E7B-9242-7A5DE848E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77D0730-7435-433A-8CD3-F5E576750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012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AB3C8E7E-283E-4CAC-BDAB-AFE51F01AE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01E33C9F-F0C8-4C36-A4C6-D593A556E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1AD2456-1C83-4C52-8AFB-A41C6D2B9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158F811-E747-4AC8-910C-7EF1891A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5CA7144-D421-4D9E-9244-FEF2B69D6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28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0AAFA424-8659-481A-B737-ECF3F51DC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58C0647-EF09-4BD1-9CC7-5F657D3C1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BC47BF7-1CD2-4AFB-9378-E9752725CB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527A09D-57A4-48D7-AEF9-F1E51BA50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661FAD1-671F-4281-BE24-77C6C9A7F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5222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">
            <a:extLst>
              <a:ext uri="{FF2B5EF4-FFF2-40B4-BE49-F238E27FC236}">
                <a16:creationId xmlns:a16="http://schemas.microsoft.com/office/drawing/2014/main" id="{D4B1ED55-8A19-49EE-AA04-CC002CF108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4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2">
            <a:extLst>
              <a:ext uri="{FF2B5EF4-FFF2-40B4-BE49-F238E27FC236}">
                <a16:creationId xmlns:a16="http://schemas.microsoft.com/office/drawing/2014/main" id="{B2D87EFB-9C33-40BA-B1CC-3E7EAA8735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5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85779B5E-0B7C-483D-91C4-43ECA27D2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6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6">
            <a:extLst>
              <a:ext uri="{FF2B5EF4-FFF2-40B4-BE49-F238E27FC236}">
                <a16:creationId xmlns:a16="http://schemas.microsoft.com/office/drawing/2014/main" id="{8E715197-ACD0-40DE-AB93-655BBB632E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7">
            <a:extLst>
              <a:ext uri="{FF2B5EF4-FFF2-40B4-BE49-F238E27FC236}">
                <a16:creationId xmlns:a16="http://schemas.microsoft.com/office/drawing/2014/main" id="{05735C01-B563-4692-A7A1-507E472AEE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89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8">
            <a:extLst>
              <a:ext uri="{FF2B5EF4-FFF2-40B4-BE49-F238E27FC236}">
                <a16:creationId xmlns:a16="http://schemas.microsoft.com/office/drawing/2014/main" id="{12F9588F-6D81-40DB-AFA3-2AE0563DDF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8949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แบบจอกว้าง</PresentationFormat>
  <Paragraphs>0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ROOM_A01</dc:creator>
  <cp:lastModifiedBy>พิสุทธา ใจธรรม</cp:lastModifiedBy>
  <cp:revision>4</cp:revision>
  <dcterms:created xsi:type="dcterms:W3CDTF">2023-04-29T01:50:01Z</dcterms:created>
  <dcterms:modified xsi:type="dcterms:W3CDTF">2023-11-23T03:07:21Z</dcterms:modified>
</cp:coreProperties>
</file>