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1" r:id="rId21"/>
    <p:sldId id="282" r:id="rId22"/>
    <p:sldId id="283" r:id="rId23"/>
    <p:sldId id="284" r:id="rId24"/>
    <p:sldId id="279" r:id="rId25"/>
    <p:sldId id="280" r:id="rId26"/>
  </p:sldIdLst>
  <p:sldSz cx="12192000" cy="6858000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7C3FBEF-9E8C-41B0-B780-549CCC0CA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12F73ED-F053-4898-86D6-5DFFC919C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5D0CB2D-6F65-4892-8D7D-DDC54FC4A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6164F63-E00A-4E86-B3F7-7E54D1C1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C3EE93A-A943-4D8D-860F-91337C22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1816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A634989-F147-4A6C-B264-C32999268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7C71E99-81D6-4828-BD99-6CF52BDDB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26AB5ED-7BFC-4165-A9C5-8A5EAB93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11BA634-E545-4F7F-9998-9EC96C7E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625E615-FC90-41A5-858E-322D88C3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152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F642A6C-3192-4A1B-B747-9FA2A25F6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EAC3DAA-C26F-42ED-BC08-EB09274A6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E6F6FDF-B507-4E29-BCBB-CC045F36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0842BE7-79BD-478D-96E2-B2415CA50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AAF3D18-BFE4-4927-A68E-CDBA5C443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554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DAF8794-7DA8-45C2-8A02-3CA3ECA1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D452655-3AF7-4F31-9206-19C73A5C2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A17A3AB1-64C0-4AB5-BCEB-C00B1828C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ACF3878-CE9B-4A8D-B677-9940E5E28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4B7B5D3-09FF-46D4-AF68-C81BEE9AE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4923D8F-848D-4741-9A70-7DE228141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128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179CAC6-5EBB-468E-A851-F5743A56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B54A348-07D5-4F8A-B3F2-64EFD4C2F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37F8FB8-18C3-44FE-9C60-9A455E88F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0A292FEB-57D9-47D0-B597-7E8E39D23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D11974FB-022A-46E3-95F3-891BCEB98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043AE78A-E7AF-4E09-9150-CD0F5F626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19335102-58B5-47DB-BBCD-5DEFD16EF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D073228-6B53-47F3-87E5-B7F520D8F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94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7F14AC0-8015-46C1-B0CB-38CA10CA4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7EF12CA-3D4C-4DD6-8D1F-8955BC9F4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1E59288-85DC-4929-82E9-C30C25F1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88E6D52C-F8FA-4EFF-A222-23BC6AA1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985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B2DABAF-F5E8-4360-B442-95E72568F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0296791E-3F67-4D1B-85A6-08296480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4D7184D-79FF-4FEA-94F9-67103C1F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804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6205DA9-FB90-476E-A3E5-0195E1911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91C20A-25CE-4034-AEAF-E7763DDC3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7D45DEB3-B429-4D11-AD1C-883ABF3F1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AF67609-22ED-4186-AE4E-FA937030C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A17134D-E9B6-431E-877C-E875D795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65A7229-E3BE-471B-AC1D-6EE7ED19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214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D42913F-F996-4137-B6F3-0FB59AB7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E5A24E62-6E48-446F-AF1C-5B4002153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819B60F-83C3-49CB-AC74-2028A19EA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EEB8478-060F-4277-930E-6DAF6381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614D354-7774-4CE3-8F3D-6B1F9C1C1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B8410BF-1435-43BB-9BE8-840C1695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753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6B680B3-FD69-4602-9524-59F5C6380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B55242EF-1B5E-4542-9181-318686C02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2EDFA97-9EDF-40F2-AEBE-54B745F77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0B9D630-F7A3-4144-844B-1F981B63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E9B8AB-EF03-4300-B4DC-087E1758F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623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ED840C89-D487-41FC-BBEA-CC6B1594E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7C43F26-ABF5-45E5-9FD0-C92DBDA62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489B259-C7E0-43AB-88B9-47841EE21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C883AD6-4013-41BE-8E1D-610643F7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A3B1CBB-8705-460B-9B24-FAAD5617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0175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E59D5C9E-40E9-462F-8FED-510700D04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CA23E36-5ACF-4060-AB3D-15C2DDDDC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9B84D39-ADE7-40BB-A4C3-6198AB0B2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FC8BD-5C5C-4DED-A286-0CD933304494}" type="datetimeFigureOut">
              <a:rPr lang="th-TH" smtClean="0"/>
              <a:t>29/04/66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55914C6-57B5-43BA-BE62-D0D198FA7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DBEFEEC-D8F1-4A73-8E5D-5C19CD5CF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A73D4-AF53-48BA-B565-D7CAEE1652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75323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2.xml"/><Relationship Id="rId7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Relationship Id="rId9" Type="http://schemas.openxmlformats.org/officeDocument/2006/relationships/slide" Target="slide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">
            <a:extLst>
              <a:ext uri="{FF2B5EF4-FFF2-40B4-BE49-F238E27FC236}">
                <a16:creationId xmlns:a16="http://schemas.microsoft.com/office/drawing/2014/main" id="{B9F67D2A-FFC8-43A8-B619-169823FF6D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2">
            <a:extLst>
              <a:ext uri="{FF2B5EF4-FFF2-40B4-BE49-F238E27FC236}">
                <a16:creationId xmlns:a16="http://schemas.microsoft.com/office/drawing/2014/main" id="{BE8580E4-3005-455E-B4F8-2C9AD5F9B4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7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AC0CD3EA-4AAB-4B1E-B369-6356EABDC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F36880E8-4794-4285-B3EF-D9A0C1D5E616}"/>
              </a:ext>
            </a:extLst>
          </p:cNvPr>
          <p:cNvSpPr/>
          <p:nvPr/>
        </p:nvSpPr>
        <p:spPr>
          <a:xfrm>
            <a:off x="1651247" y="2059619"/>
            <a:ext cx="1846555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>
            <a:hlinkClick r:id="rId4" action="ppaction://hlinksldjump"/>
            <a:extLst>
              <a:ext uri="{FF2B5EF4-FFF2-40B4-BE49-F238E27FC236}">
                <a16:creationId xmlns:a16="http://schemas.microsoft.com/office/drawing/2014/main" id="{FA08876B-6320-43FD-982F-CF48600A280F}"/>
              </a:ext>
            </a:extLst>
          </p:cNvPr>
          <p:cNvSpPr/>
          <p:nvPr/>
        </p:nvSpPr>
        <p:spPr>
          <a:xfrm>
            <a:off x="1714870" y="2806823"/>
            <a:ext cx="2102528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>
            <a:hlinkClick r:id="rId5" action="ppaction://hlinksldjump"/>
            <a:extLst>
              <a:ext uri="{FF2B5EF4-FFF2-40B4-BE49-F238E27FC236}">
                <a16:creationId xmlns:a16="http://schemas.microsoft.com/office/drawing/2014/main" id="{2B7C3802-EDF8-452A-BE49-4AC79A763440}"/>
              </a:ext>
            </a:extLst>
          </p:cNvPr>
          <p:cNvSpPr/>
          <p:nvPr/>
        </p:nvSpPr>
        <p:spPr>
          <a:xfrm>
            <a:off x="1714870" y="3574742"/>
            <a:ext cx="2102528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>
            <a:hlinkClick r:id="rId5" action="ppaction://hlinksldjump"/>
            <a:extLst>
              <a:ext uri="{FF2B5EF4-FFF2-40B4-BE49-F238E27FC236}">
                <a16:creationId xmlns:a16="http://schemas.microsoft.com/office/drawing/2014/main" id="{1AC1E65E-A559-4A38-9FBE-BB944687534A}"/>
              </a:ext>
            </a:extLst>
          </p:cNvPr>
          <p:cNvSpPr/>
          <p:nvPr/>
        </p:nvSpPr>
        <p:spPr>
          <a:xfrm>
            <a:off x="1714870" y="4342661"/>
            <a:ext cx="1197006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>
            <a:hlinkClick r:id="rId6" action="ppaction://hlinksldjump"/>
            <a:extLst>
              <a:ext uri="{FF2B5EF4-FFF2-40B4-BE49-F238E27FC236}">
                <a16:creationId xmlns:a16="http://schemas.microsoft.com/office/drawing/2014/main" id="{E15F5532-8C2A-4414-81CE-ECFC6950664C}"/>
              </a:ext>
            </a:extLst>
          </p:cNvPr>
          <p:cNvSpPr/>
          <p:nvPr/>
        </p:nvSpPr>
        <p:spPr>
          <a:xfrm>
            <a:off x="4898993" y="2062580"/>
            <a:ext cx="3475611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>
            <a:hlinkClick r:id="rId7" action="ppaction://hlinksldjump"/>
            <a:extLst>
              <a:ext uri="{FF2B5EF4-FFF2-40B4-BE49-F238E27FC236}">
                <a16:creationId xmlns:a16="http://schemas.microsoft.com/office/drawing/2014/main" id="{41D5AEB2-2D80-430D-8D21-4DF2C95F9D90}"/>
              </a:ext>
            </a:extLst>
          </p:cNvPr>
          <p:cNvSpPr/>
          <p:nvPr/>
        </p:nvSpPr>
        <p:spPr>
          <a:xfrm>
            <a:off x="4971493" y="3574742"/>
            <a:ext cx="5905131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>
            <a:hlinkClick r:id="rId8" action="ppaction://hlinksldjump"/>
            <a:extLst>
              <a:ext uri="{FF2B5EF4-FFF2-40B4-BE49-F238E27FC236}">
                <a16:creationId xmlns:a16="http://schemas.microsoft.com/office/drawing/2014/main" id="{EC7264AD-16C3-4450-A975-E91C82EAC9FA}"/>
              </a:ext>
            </a:extLst>
          </p:cNvPr>
          <p:cNvSpPr/>
          <p:nvPr/>
        </p:nvSpPr>
        <p:spPr>
          <a:xfrm>
            <a:off x="454240" y="5956917"/>
            <a:ext cx="1383437" cy="482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 14">
            <a:hlinkClick r:id="rId9" action="ppaction://hlinksldjump"/>
            <a:extLst>
              <a:ext uri="{FF2B5EF4-FFF2-40B4-BE49-F238E27FC236}">
                <a16:creationId xmlns:a16="http://schemas.microsoft.com/office/drawing/2014/main" id="{866413A4-E2CB-426C-8B8C-5AE72BE9B183}"/>
              </a:ext>
            </a:extLst>
          </p:cNvPr>
          <p:cNvSpPr/>
          <p:nvPr/>
        </p:nvSpPr>
        <p:spPr>
          <a:xfrm>
            <a:off x="4971494" y="2818661"/>
            <a:ext cx="5905131" cy="559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906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BC68B48-C056-488A-89F8-7A5EF04E4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>
            <a:hlinkClick r:id="rId3" action="ppaction://hlinksldjump"/>
            <a:extLst>
              <a:ext uri="{FF2B5EF4-FFF2-40B4-BE49-F238E27FC236}">
                <a16:creationId xmlns:a16="http://schemas.microsoft.com/office/drawing/2014/main" id="{B40C75C1-D6AA-47D8-90DD-FD9C2DEEBEE5}"/>
              </a:ext>
            </a:extLst>
          </p:cNvPr>
          <p:cNvSpPr/>
          <p:nvPr/>
        </p:nvSpPr>
        <p:spPr>
          <a:xfrm>
            <a:off x="436485" y="5956916"/>
            <a:ext cx="1410069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623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DF2C614-99DA-4F92-8D18-C1FFA97BF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>
            <a:hlinkClick r:id="rId3" action="ppaction://hlinksldjump"/>
            <a:extLst>
              <a:ext uri="{FF2B5EF4-FFF2-40B4-BE49-F238E27FC236}">
                <a16:creationId xmlns:a16="http://schemas.microsoft.com/office/drawing/2014/main" id="{BF917435-5825-4588-AEDB-A82E6F007B1A}"/>
              </a:ext>
            </a:extLst>
          </p:cNvPr>
          <p:cNvSpPr/>
          <p:nvPr/>
        </p:nvSpPr>
        <p:spPr>
          <a:xfrm>
            <a:off x="436485" y="5956916"/>
            <a:ext cx="1410069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5220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BA2AFC9-EB07-4EC7-B7B0-1F8B71A45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>
            <a:hlinkClick r:id="rId3" action="ppaction://hlinksldjump"/>
            <a:extLst>
              <a:ext uri="{FF2B5EF4-FFF2-40B4-BE49-F238E27FC236}">
                <a16:creationId xmlns:a16="http://schemas.microsoft.com/office/drawing/2014/main" id="{C755BEE2-E698-48E4-B45A-02D21ECEBC73}"/>
              </a:ext>
            </a:extLst>
          </p:cNvPr>
          <p:cNvSpPr/>
          <p:nvPr/>
        </p:nvSpPr>
        <p:spPr>
          <a:xfrm>
            <a:off x="436485" y="5956916"/>
            <a:ext cx="1410069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3824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6E8F23C-E511-4079-91A4-48B33A75B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5AEF730-818D-4273-98F7-21BC0240E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สี่เหลี่ยมผืนผ้า 9">
            <a:hlinkClick r:id="rId4" action="ppaction://hlinksldjump"/>
            <a:extLst>
              <a:ext uri="{FF2B5EF4-FFF2-40B4-BE49-F238E27FC236}">
                <a16:creationId xmlns:a16="http://schemas.microsoft.com/office/drawing/2014/main" id="{58535D5A-10F4-4AA8-AE16-284D7B82D3DF}"/>
              </a:ext>
            </a:extLst>
          </p:cNvPr>
          <p:cNvSpPr/>
          <p:nvPr/>
        </p:nvSpPr>
        <p:spPr>
          <a:xfrm>
            <a:off x="436485" y="5956916"/>
            <a:ext cx="1410069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8762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4F3DCD9-38C4-4308-B770-7F63F3E8C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>
            <a:hlinkClick r:id="rId3" action="ppaction://hlinksldjump"/>
            <a:extLst>
              <a:ext uri="{FF2B5EF4-FFF2-40B4-BE49-F238E27FC236}">
                <a16:creationId xmlns:a16="http://schemas.microsoft.com/office/drawing/2014/main" id="{7E64D0BA-8EA7-4E6F-BE37-2036DF78F5BE}"/>
              </a:ext>
            </a:extLst>
          </p:cNvPr>
          <p:cNvSpPr/>
          <p:nvPr/>
        </p:nvSpPr>
        <p:spPr>
          <a:xfrm>
            <a:off x="436485" y="5956916"/>
            <a:ext cx="1410069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5067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AC45AFC-5A12-4D2E-B50E-150AE339B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>
            <a:hlinkClick r:id="rId3" action="ppaction://hlinksldjump"/>
            <a:extLst>
              <a:ext uri="{FF2B5EF4-FFF2-40B4-BE49-F238E27FC236}">
                <a16:creationId xmlns:a16="http://schemas.microsoft.com/office/drawing/2014/main" id="{C005E840-26C0-49B2-9FF6-96297752F574}"/>
              </a:ext>
            </a:extLst>
          </p:cNvPr>
          <p:cNvSpPr/>
          <p:nvPr/>
        </p:nvSpPr>
        <p:spPr>
          <a:xfrm>
            <a:off x="436485" y="5956916"/>
            <a:ext cx="1410069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994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B340D30-21D3-4F83-9970-91E536234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C7A76003-901F-4E04-80E0-6B5A621F4520}"/>
              </a:ext>
            </a:extLst>
          </p:cNvPr>
          <p:cNvSpPr/>
          <p:nvPr/>
        </p:nvSpPr>
        <p:spPr>
          <a:xfrm>
            <a:off x="1961965" y="2494625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>
            <a:hlinkClick r:id="rId4" action="ppaction://hlinksldjump"/>
            <a:extLst>
              <a:ext uri="{FF2B5EF4-FFF2-40B4-BE49-F238E27FC236}">
                <a16:creationId xmlns:a16="http://schemas.microsoft.com/office/drawing/2014/main" id="{B26E0190-286A-4F0F-AE9C-7C26ABFCBEB8}"/>
              </a:ext>
            </a:extLst>
          </p:cNvPr>
          <p:cNvSpPr/>
          <p:nvPr/>
        </p:nvSpPr>
        <p:spPr>
          <a:xfrm>
            <a:off x="1961965" y="3277340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>
            <a:hlinkClick r:id="rId5" action="ppaction://hlinksldjump"/>
            <a:extLst>
              <a:ext uri="{FF2B5EF4-FFF2-40B4-BE49-F238E27FC236}">
                <a16:creationId xmlns:a16="http://schemas.microsoft.com/office/drawing/2014/main" id="{D90D6383-C1FB-47EF-B84C-433EC6BA6B41}"/>
              </a:ext>
            </a:extLst>
          </p:cNvPr>
          <p:cNvSpPr/>
          <p:nvPr/>
        </p:nvSpPr>
        <p:spPr>
          <a:xfrm>
            <a:off x="1961965" y="4131076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>
            <a:hlinkClick r:id="rId6" action="ppaction://hlinksldjump"/>
            <a:extLst>
              <a:ext uri="{FF2B5EF4-FFF2-40B4-BE49-F238E27FC236}">
                <a16:creationId xmlns:a16="http://schemas.microsoft.com/office/drawing/2014/main" id="{4D0F4062-CC0F-4FE1-9B01-3C2AC6596506}"/>
              </a:ext>
            </a:extLst>
          </p:cNvPr>
          <p:cNvSpPr/>
          <p:nvPr/>
        </p:nvSpPr>
        <p:spPr>
          <a:xfrm>
            <a:off x="1961965" y="4908612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>
            <a:hlinkClick r:id="rId7" action="ppaction://hlinksldjump"/>
            <a:extLst>
              <a:ext uri="{FF2B5EF4-FFF2-40B4-BE49-F238E27FC236}">
                <a16:creationId xmlns:a16="http://schemas.microsoft.com/office/drawing/2014/main" id="{FA32FB22-EBCD-4469-9B98-94897C238D4D}"/>
              </a:ext>
            </a:extLst>
          </p:cNvPr>
          <p:cNvSpPr/>
          <p:nvPr/>
        </p:nvSpPr>
        <p:spPr>
          <a:xfrm>
            <a:off x="6809173" y="2494625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>
            <a:hlinkClick r:id="rId8" action="ppaction://hlinksldjump"/>
            <a:extLst>
              <a:ext uri="{FF2B5EF4-FFF2-40B4-BE49-F238E27FC236}">
                <a16:creationId xmlns:a16="http://schemas.microsoft.com/office/drawing/2014/main" id="{91BE871A-4A0C-4B49-B79F-3822C964E237}"/>
              </a:ext>
            </a:extLst>
          </p:cNvPr>
          <p:cNvSpPr/>
          <p:nvPr/>
        </p:nvSpPr>
        <p:spPr>
          <a:xfrm>
            <a:off x="6872796" y="3277340"/>
            <a:ext cx="2290439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>
            <a:hlinkClick r:id="rId9" action="ppaction://hlinksldjump"/>
            <a:extLst>
              <a:ext uri="{FF2B5EF4-FFF2-40B4-BE49-F238E27FC236}">
                <a16:creationId xmlns:a16="http://schemas.microsoft.com/office/drawing/2014/main" id="{01E109B8-EDEE-4892-A64C-DBCB93AFDCC1}"/>
              </a:ext>
            </a:extLst>
          </p:cNvPr>
          <p:cNvSpPr/>
          <p:nvPr/>
        </p:nvSpPr>
        <p:spPr>
          <a:xfrm>
            <a:off x="6872796" y="4131076"/>
            <a:ext cx="2290439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8561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F679720-68B4-4FDC-825C-9BA2C2F97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8F26EADE-40AE-439E-A162-7A7093653893}"/>
              </a:ext>
            </a:extLst>
          </p:cNvPr>
          <p:cNvSpPr/>
          <p:nvPr/>
        </p:nvSpPr>
        <p:spPr>
          <a:xfrm>
            <a:off x="4563122" y="2272684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สี่เหลี่ยมผืนผ้า 4">
            <a:hlinkClick r:id="rId4" action="ppaction://hlinksldjump"/>
            <a:extLst>
              <a:ext uri="{FF2B5EF4-FFF2-40B4-BE49-F238E27FC236}">
                <a16:creationId xmlns:a16="http://schemas.microsoft.com/office/drawing/2014/main" id="{5BD16064-8A01-430A-B739-7EBA94C0C949}"/>
              </a:ext>
            </a:extLst>
          </p:cNvPr>
          <p:cNvSpPr/>
          <p:nvPr/>
        </p:nvSpPr>
        <p:spPr>
          <a:xfrm>
            <a:off x="4653378" y="3136037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>
            <a:hlinkClick r:id="rId5" action="ppaction://hlinksldjump"/>
            <a:extLst>
              <a:ext uri="{FF2B5EF4-FFF2-40B4-BE49-F238E27FC236}">
                <a16:creationId xmlns:a16="http://schemas.microsoft.com/office/drawing/2014/main" id="{A97CEEC5-914D-4E15-AEAA-4F71CBAB66C7}"/>
              </a:ext>
            </a:extLst>
          </p:cNvPr>
          <p:cNvSpPr/>
          <p:nvPr/>
        </p:nvSpPr>
        <p:spPr>
          <a:xfrm>
            <a:off x="4653377" y="3979416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>
            <a:hlinkClick r:id="rId6" action="ppaction://hlinksldjump"/>
            <a:extLst>
              <a:ext uri="{FF2B5EF4-FFF2-40B4-BE49-F238E27FC236}">
                <a16:creationId xmlns:a16="http://schemas.microsoft.com/office/drawing/2014/main" id="{F1D82100-39B6-4715-8872-A745607E3A91}"/>
              </a:ext>
            </a:extLst>
          </p:cNvPr>
          <p:cNvSpPr/>
          <p:nvPr/>
        </p:nvSpPr>
        <p:spPr>
          <a:xfrm>
            <a:off x="4653377" y="4704055"/>
            <a:ext cx="2885243" cy="58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>
            <a:hlinkClick r:id="rId7" action="ppaction://hlinksldjump"/>
            <a:extLst>
              <a:ext uri="{FF2B5EF4-FFF2-40B4-BE49-F238E27FC236}">
                <a16:creationId xmlns:a16="http://schemas.microsoft.com/office/drawing/2014/main" id="{9976672A-A11F-4893-9BCC-0609BD166083}"/>
              </a:ext>
            </a:extLst>
          </p:cNvPr>
          <p:cNvSpPr/>
          <p:nvPr/>
        </p:nvSpPr>
        <p:spPr>
          <a:xfrm>
            <a:off x="374343" y="5974671"/>
            <a:ext cx="1232516" cy="514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4697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4">
            <a:extLst>
              <a:ext uri="{FF2B5EF4-FFF2-40B4-BE49-F238E27FC236}">
                <a16:creationId xmlns:a16="http://schemas.microsoft.com/office/drawing/2014/main" id="{B76E0A63-7EBD-446B-804F-1567D8463E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EBFA3B28-B848-4CE9-B545-6366761FE552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194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5">
            <a:extLst>
              <a:ext uri="{FF2B5EF4-FFF2-40B4-BE49-F238E27FC236}">
                <a16:creationId xmlns:a16="http://schemas.microsoft.com/office/drawing/2014/main" id="{E829303F-D96C-4FC3-BE45-8A2889935A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DFD80287-3707-4D98-9CD6-992FF5B7C069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471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6">
            <a:extLst>
              <a:ext uri="{FF2B5EF4-FFF2-40B4-BE49-F238E27FC236}">
                <a16:creationId xmlns:a16="http://schemas.microsoft.com/office/drawing/2014/main" id="{720FCFA1-53A5-47EC-A599-BB3CFA4205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C20729A3-8E2F-45AC-AF92-48AD00D8C202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0880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7">
            <a:extLst>
              <a:ext uri="{FF2B5EF4-FFF2-40B4-BE49-F238E27FC236}">
                <a16:creationId xmlns:a16="http://schemas.microsoft.com/office/drawing/2014/main" id="{0DC64F32-369A-4644-8028-066A665A1C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C4BD1BA7-B85B-4577-B185-7F7BCF6A1BFE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7440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8">
            <a:extLst>
              <a:ext uri="{FF2B5EF4-FFF2-40B4-BE49-F238E27FC236}">
                <a16:creationId xmlns:a16="http://schemas.microsoft.com/office/drawing/2014/main" id="{5FCA66A5-577E-436F-B3BA-59CD6335DB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2697BE6C-F2EF-45B6-AF3F-2C360E34BF6F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6064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9">
            <a:extLst>
              <a:ext uri="{FF2B5EF4-FFF2-40B4-BE49-F238E27FC236}">
                <a16:creationId xmlns:a16="http://schemas.microsoft.com/office/drawing/2014/main" id="{715AA138-5FFE-483B-88AE-6093A3202A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E7835028-ADB6-4652-9F4A-3F3A4DB3DCBE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5700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20">
            <a:extLst>
              <a:ext uri="{FF2B5EF4-FFF2-40B4-BE49-F238E27FC236}">
                <a16:creationId xmlns:a16="http://schemas.microsoft.com/office/drawing/2014/main" id="{5A6F6273-8568-418C-B5A5-DF8E6C69BD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15E32B8C-15D5-42B2-9B49-E8DD1A084740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9200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21">
            <a:extLst>
              <a:ext uri="{FF2B5EF4-FFF2-40B4-BE49-F238E27FC236}">
                <a16:creationId xmlns:a16="http://schemas.microsoft.com/office/drawing/2014/main" id="{15FA95F4-61C3-43B4-9668-A0362F69C2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B7144107-B7DB-4B16-B02C-EA34517E7FF0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8262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4">
            <a:extLst>
              <a:ext uri="{FF2B5EF4-FFF2-40B4-BE49-F238E27FC236}">
                <a16:creationId xmlns:a16="http://schemas.microsoft.com/office/drawing/2014/main" id="{B76E0A63-7EBD-446B-804F-1567D8463E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EBFA3B28-B848-4CE9-B545-6366761FE552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276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5">
            <a:extLst>
              <a:ext uri="{FF2B5EF4-FFF2-40B4-BE49-F238E27FC236}">
                <a16:creationId xmlns:a16="http://schemas.microsoft.com/office/drawing/2014/main" id="{E829303F-D96C-4FC3-BE45-8A2889935A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สี่เหลี่ยมผืนผ้า 4">
            <a:hlinkClick r:id="rId3" action="ppaction://hlinksldjump"/>
            <a:extLst>
              <a:ext uri="{FF2B5EF4-FFF2-40B4-BE49-F238E27FC236}">
                <a16:creationId xmlns:a16="http://schemas.microsoft.com/office/drawing/2014/main" id="{F43C70C7-EFE7-4AAD-A899-DBA737183A5A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48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6">
            <a:extLst>
              <a:ext uri="{FF2B5EF4-FFF2-40B4-BE49-F238E27FC236}">
                <a16:creationId xmlns:a16="http://schemas.microsoft.com/office/drawing/2014/main" id="{720FCFA1-53A5-47EC-A599-BB3CFA4205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สี่เหลี่ยมผืนผ้า 4">
            <a:hlinkClick r:id="rId3" action="ppaction://hlinksldjump"/>
            <a:extLst>
              <a:ext uri="{FF2B5EF4-FFF2-40B4-BE49-F238E27FC236}">
                <a16:creationId xmlns:a16="http://schemas.microsoft.com/office/drawing/2014/main" id="{49B0950D-6CBF-441E-A85C-8E6A1FEC09EA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7329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7">
            <a:extLst>
              <a:ext uri="{FF2B5EF4-FFF2-40B4-BE49-F238E27FC236}">
                <a16:creationId xmlns:a16="http://schemas.microsoft.com/office/drawing/2014/main" id="{0DC64F32-369A-4644-8028-066A665A1C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สี่เหลี่ยมผืนผ้า 4">
            <a:hlinkClick r:id="rId3" action="ppaction://hlinksldjump"/>
            <a:extLst>
              <a:ext uri="{FF2B5EF4-FFF2-40B4-BE49-F238E27FC236}">
                <a16:creationId xmlns:a16="http://schemas.microsoft.com/office/drawing/2014/main" id="{8E4F0F13-DB9D-43CE-A357-9D7BDA54DDC4}"/>
              </a:ext>
            </a:extLst>
          </p:cNvPr>
          <p:cNvSpPr/>
          <p:nvPr/>
        </p:nvSpPr>
        <p:spPr>
          <a:xfrm>
            <a:off x="400975" y="5992426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7978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4D92FE9-8AE7-4DBD-AF98-A3781F277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hlinkClick r:id="rId3" action="ppaction://hlinksldjump"/>
            <a:extLst>
              <a:ext uri="{FF2B5EF4-FFF2-40B4-BE49-F238E27FC236}">
                <a16:creationId xmlns:a16="http://schemas.microsoft.com/office/drawing/2014/main" id="{A056D2AF-C60A-4F64-948C-CC3B3800C37F}"/>
              </a:ext>
            </a:extLst>
          </p:cNvPr>
          <p:cNvSpPr/>
          <p:nvPr/>
        </p:nvSpPr>
        <p:spPr>
          <a:xfrm>
            <a:off x="312198" y="6223245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021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27EDAF6-F73A-4A21-A571-AC9533A90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สี่เหลี่ยมผืนผ้า 5">
            <a:hlinkClick r:id="rId3" action="ppaction://hlinksldjump"/>
            <a:extLst>
              <a:ext uri="{FF2B5EF4-FFF2-40B4-BE49-F238E27FC236}">
                <a16:creationId xmlns:a16="http://schemas.microsoft.com/office/drawing/2014/main" id="{C89392DD-A8EB-4B66-B648-7DE999DC86BC}"/>
              </a:ext>
            </a:extLst>
          </p:cNvPr>
          <p:cNvSpPr/>
          <p:nvPr/>
        </p:nvSpPr>
        <p:spPr>
          <a:xfrm>
            <a:off x="303320" y="6232123"/>
            <a:ext cx="1214762" cy="47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523371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0</Words>
  <Application>Microsoft Office PowerPoint</Application>
  <PresentationFormat>แบบจอกว้าง</PresentationFormat>
  <Paragraphs>0</Paragraphs>
  <Slides>25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ROOM_A01</dc:creator>
  <cp:lastModifiedBy>ROOM_A01</cp:lastModifiedBy>
  <cp:revision>9</cp:revision>
  <dcterms:created xsi:type="dcterms:W3CDTF">2023-04-29T02:07:09Z</dcterms:created>
  <dcterms:modified xsi:type="dcterms:W3CDTF">2023-04-29T04:07:18Z</dcterms:modified>
</cp:coreProperties>
</file>