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46" r:id="rId2"/>
    <p:sldId id="647" r:id="rId3"/>
    <p:sldId id="685" r:id="rId4"/>
    <p:sldId id="692" r:id="rId5"/>
    <p:sldId id="698" r:id="rId6"/>
    <p:sldId id="700" r:id="rId7"/>
    <p:sldId id="723" r:id="rId8"/>
    <p:sldId id="697" r:id="rId9"/>
    <p:sldId id="702" r:id="rId10"/>
    <p:sldId id="716" r:id="rId11"/>
    <p:sldId id="717" r:id="rId12"/>
    <p:sldId id="718" r:id="rId13"/>
    <p:sldId id="719" r:id="rId14"/>
    <p:sldId id="722" r:id="rId15"/>
    <p:sldId id="720" r:id="rId16"/>
    <p:sldId id="731" r:id="rId17"/>
    <p:sldId id="693" r:id="rId18"/>
    <p:sldId id="690" r:id="rId19"/>
    <p:sldId id="704" r:id="rId20"/>
    <p:sldId id="705" r:id="rId21"/>
    <p:sldId id="706" r:id="rId22"/>
    <p:sldId id="708" r:id="rId23"/>
    <p:sldId id="709" r:id="rId24"/>
    <p:sldId id="710" r:id="rId25"/>
    <p:sldId id="735" r:id="rId26"/>
    <p:sldId id="694" r:id="rId27"/>
    <p:sldId id="724" r:id="rId28"/>
    <p:sldId id="725" r:id="rId29"/>
    <p:sldId id="726" r:id="rId30"/>
    <p:sldId id="727" r:id="rId31"/>
    <p:sldId id="733" r:id="rId32"/>
    <p:sldId id="734" r:id="rId33"/>
    <p:sldId id="691" r:id="rId34"/>
    <p:sldId id="730" r:id="rId35"/>
    <p:sldId id="696" r:id="rId36"/>
    <p:sldId id="729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74"/>
    <a:srgbClr val="0B730B"/>
    <a:srgbClr val="0000CC"/>
    <a:srgbClr val="11AB11"/>
    <a:srgbClr val="A6162E"/>
    <a:srgbClr val="FBCDCD"/>
    <a:srgbClr val="000082"/>
    <a:srgbClr val="FEFDF4"/>
    <a:srgbClr val="00008E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07/07/66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2.xml"/><Relationship Id="rId3" Type="http://schemas.openxmlformats.org/officeDocument/2006/relationships/slide" Target="slide7.xml"/><Relationship Id="rId7" Type="http://schemas.openxmlformats.org/officeDocument/2006/relationships/slide" Target="slide4.xml"/><Relationship Id="rId12" Type="http://schemas.openxmlformats.org/officeDocument/2006/relationships/slide" Target="slide6.xml"/><Relationship Id="rId2" Type="http://schemas.openxmlformats.org/officeDocument/2006/relationships/image" Target="../media/image10.png"/><Relationship Id="rId16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11" Type="http://schemas.openxmlformats.org/officeDocument/2006/relationships/slide" Target="slide16.xml"/><Relationship Id="rId5" Type="http://schemas.openxmlformats.org/officeDocument/2006/relationships/slide" Target="slide8.xml"/><Relationship Id="rId15" Type="http://schemas.openxmlformats.org/officeDocument/2006/relationships/slide" Target="slide9.xml"/><Relationship Id="rId10" Type="http://schemas.openxmlformats.org/officeDocument/2006/relationships/slide" Target="slide13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10" Type="http://schemas.openxmlformats.org/officeDocument/2006/relationships/slide" Target="slide25.xml"/><Relationship Id="rId4" Type="http://schemas.openxmlformats.org/officeDocument/2006/relationships/slide" Target="slide26.xml"/><Relationship Id="rId9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slide" Target="slide27.xml"/><Relationship Id="rId7" Type="http://schemas.openxmlformats.org/officeDocument/2006/relationships/slide" Target="slide3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slide" Target="slide33.xml"/><Relationship Id="rId9" Type="http://schemas.openxmlformats.org/officeDocument/2006/relationships/slide" Target="slide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4493BC9-4CF0-4871-8A65-DCDD58EA4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B53EED88-58F0-4E8B-A259-4D90D398D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43" y="1152145"/>
            <a:ext cx="6628313" cy="422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71139"/>
      </p:ext>
    </p:extLst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4493BC9-4CF0-4871-8A65-DCDD58EA4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DD81AC2-E4B4-4416-B8B7-C99823934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12" y="535851"/>
            <a:ext cx="3596952" cy="2292295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F52F2B5F-8F7C-45AC-B9C1-E92F36A88AF8}"/>
              </a:ext>
            </a:extLst>
          </p:cNvPr>
          <p:cNvSpPr txBox="1"/>
          <p:nvPr/>
        </p:nvSpPr>
        <p:spPr>
          <a:xfrm>
            <a:off x="2605748" y="2864717"/>
            <a:ext cx="3256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rgbClr val="8D1774"/>
                </a:solidFill>
                <a:latin typeface="TH SarabunPSK" panose="020B0500040200020003" pitchFamily="34" charset="-34"/>
                <a:cs typeface="+mj-cs"/>
              </a:rPr>
              <a:t>การทำวุ้น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03E2F0B0-D449-495A-90B5-936DBE5B45E4}"/>
              </a:ext>
            </a:extLst>
          </p:cNvPr>
          <p:cNvGrpSpPr/>
          <p:nvPr/>
        </p:nvGrpSpPr>
        <p:grpSpPr>
          <a:xfrm>
            <a:off x="2926133" y="3813749"/>
            <a:ext cx="2935989" cy="707886"/>
            <a:chOff x="1662545" y="3728026"/>
            <a:chExt cx="4814296" cy="707886"/>
          </a:xfrm>
        </p:grpSpPr>
        <p:sp>
          <p:nvSpPr>
            <p:cNvPr id="2" name="สี่เหลี่ยมผืนผ้า: มุมมน 1">
              <a:extLst>
                <a:ext uri="{FF2B5EF4-FFF2-40B4-BE49-F238E27FC236}">
                  <a16:creationId xmlns:a16="http://schemas.microsoft.com/office/drawing/2014/main" id="{56252DA2-DB27-4D58-A7AC-91C6B029B0B5}"/>
                </a:ext>
              </a:extLst>
            </p:cNvPr>
            <p:cNvSpPr/>
            <p:nvPr/>
          </p:nvSpPr>
          <p:spPr>
            <a:xfrm>
              <a:off x="1662545" y="3738895"/>
              <a:ext cx="4701679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cs typeface="+mj-cs"/>
              </a:endParaRPr>
            </a:p>
          </p:txBody>
        </p:sp>
        <p:sp>
          <p:nvSpPr>
            <p:cNvPr id="9" name="กล่องข้อความ 8">
              <a:hlinkClick r:id="rId4" action="ppaction://hlinksldjump"/>
              <a:extLst>
                <a:ext uri="{FF2B5EF4-FFF2-40B4-BE49-F238E27FC236}">
                  <a16:creationId xmlns:a16="http://schemas.microsoft.com/office/drawing/2014/main" id="{D7FDCAEA-7708-4831-819F-A2365970E8B2}"/>
                </a:ext>
              </a:extLst>
            </p:cNvPr>
            <p:cNvSpPr txBox="1"/>
            <p:nvPr/>
          </p:nvSpPr>
          <p:spPr>
            <a:xfrm>
              <a:off x="2407083" y="3728026"/>
              <a:ext cx="40697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th-TH" sz="40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</a:p>
          </p:txBody>
        </p:sp>
      </p:grp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9490A1C-5BC9-4A94-89A1-F3AA3915A2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5841" y="994773"/>
            <a:ext cx="2661267" cy="4340399"/>
          </a:xfrm>
          <a:prstGeom prst="rect">
            <a:avLst/>
          </a:prstGeom>
        </p:spPr>
      </p:pic>
      <p:sp>
        <p:nvSpPr>
          <p:cNvPr id="14" name="สี่เหลี่ยมผืนผ้า: มุมมน 1">
            <a:extLst>
              <a:ext uri="{FF2B5EF4-FFF2-40B4-BE49-F238E27FC236}">
                <a16:creationId xmlns:a16="http://schemas.microsoft.com/office/drawing/2014/main" id="{B32E86BB-03C2-4A0C-97CB-67433AE3A5FA}"/>
              </a:ext>
            </a:extLst>
          </p:cNvPr>
          <p:cNvSpPr/>
          <p:nvPr/>
        </p:nvSpPr>
        <p:spPr>
          <a:xfrm>
            <a:off x="7736261" y="5156645"/>
            <a:ext cx="3596953" cy="6400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EA2340B0-4022-4B38-96F5-ED882E00CF7D}"/>
              </a:ext>
            </a:extLst>
          </p:cNvPr>
          <p:cNvSpPr txBox="1"/>
          <p:nvPr/>
        </p:nvSpPr>
        <p:spPr>
          <a:xfrm>
            <a:off x="8011945" y="5211950"/>
            <a:ext cx="3510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ดร.สุปราณี ไกร</a:t>
            </a:r>
            <a:r>
              <a:rPr lang="th-TH" sz="3200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</a:t>
            </a:r>
            <a:r>
              <a:rPr lang="th-TH" sz="3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ตนุ</a:t>
            </a:r>
            <a:r>
              <a:rPr lang="th-TH" sz="3200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สส</a:t>
            </a:r>
            <a:r>
              <a:rPr lang="th-TH" sz="3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รณ์</a:t>
            </a:r>
            <a:endParaRPr lang="th-TH" sz="3200" b="1" i="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523259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11873259-5504-4B7F-8944-1B4F45123045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7" name="สี่เหลี่ยมผืนผ้า: มุมมน 6">
              <a:extLst>
                <a:ext uri="{FF2B5EF4-FFF2-40B4-BE49-F238E27FC236}">
                  <a16:creationId xmlns:a16="http://schemas.microsoft.com/office/drawing/2014/main" id="{E2F92E56-1F3B-4162-9B1F-01EA568AC4EA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" name="กล่องข้อความ 8">
              <a:extLst>
                <a:ext uri="{FF2B5EF4-FFF2-40B4-BE49-F238E27FC236}">
                  <a16:creationId xmlns:a16="http://schemas.microsoft.com/office/drawing/2014/main" id="{BA04F99A-888A-484C-8800-42916644728A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  <p:sp>
        <p:nvSpPr>
          <p:cNvPr id="11" name="กล่องข้อความ 10">
            <a:hlinkClick r:id="rId3" action="ppaction://hlinksldjump"/>
            <a:extLst>
              <a:ext uri="{FF2B5EF4-FFF2-40B4-BE49-F238E27FC236}">
                <a16:creationId xmlns:a16="http://schemas.microsoft.com/office/drawing/2014/main" id="{00C55414-D81F-40C6-8985-D9CCCB0A25F0}"/>
              </a:ext>
            </a:extLst>
          </p:cNvPr>
          <p:cNvSpPr txBox="1"/>
          <p:nvPr/>
        </p:nvSpPr>
        <p:spPr>
          <a:xfrm>
            <a:off x="4765337" y="1442275"/>
            <a:ext cx="1577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ถาด</a:t>
            </a:r>
          </a:p>
        </p:txBody>
      </p:sp>
      <p:sp>
        <p:nvSpPr>
          <p:cNvPr id="12" name="กล่องข้อความ 11">
            <a:hlinkClick r:id="rId4" action="ppaction://hlinksldjump"/>
            <a:extLst>
              <a:ext uri="{FF2B5EF4-FFF2-40B4-BE49-F238E27FC236}">
                <a16:creationId xmlns:a16="http://schemas.microsoft.com/office/drawing/2014/main" id="{7D913670-D292-47A1-8FB2-0501718088CE}"/>
              </a:ext>
            </a:extLst>
          </p:cNvPr>
          <p:cNvSpPr txBox="1"/>
          <p:nvPr/>
        </p:nvSpPr>
        <p:spPr>
          <a:xfrm>
            <a:off x="1267417" y="2145472"/>
            <a:ext cx="25438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4" name="กล่องข้อความ 13">
            <a:hlinkClick r:id="rId5" action="ppaction://hlinksldjump"/>
            <a:extLst>
              <a:ext uri="{FF2B5EF4-FFF2-40B4-BE49-F238E27FC236}">
                <a16:creationId xmlns:a16="http://schemas.microsoft.com/office/drawing/2014/main" id="{27D6F87B-30F8-4A06-B2C1-A3D1209F5664}"/>
              </a:ext>
            </a:extLst>
          </p:cNvPr>
          <p:cNvSpPr txBox="1"/>
          <p:nvPr/>
        </p:nvSpPr>
        <p:spPr>
          <a:xfrm>
            <a:off x="1298503" y="3527494"/>
            <a:ext cx="38387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ถ้วยผสมวุ้น + ช้อน</a:t>
            </a:r>
          </a:p>
        </p:txBody>
      </p:sp>
      <p:sp>
        <p:nvSpPr>
          <p:cNvPr id="15" name="แผนผังลำดับงาน: สิ้นสุด 14">
            <a:hlinkClick r:id="rId6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5069850" y="6156452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9" name="กล่องข้อความ 18">
            <a:hlinkClick r:id="rId7" action="ppaction://hlinksldjump"/>
            <a:extLst>
              <a:ext uri="{FF2B5EF4-FFF2-40B4-BE49-F238E27FC236}">
                <a16:creationId xmlns:a16="http://schemas.microsoft.com/office/drawing/2014/main" id="{8AD8E276-076D-468A-8872-4516D02487B4}"/>
              </a:ext>
            </a:extLst>
          </p:cNvPr>
          <p:cNvSpPr txBox="1"/>
          <p:nvPr/>
        </p:nvSpPr>
        <p:spPr>
          <a:xfrm>
            <a:off x="1293446" y="1462349"/>
            <a:ext cx="20990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เตาไฟฟ้า</a:t>
            </a:r>
          </a:p>
        </p:txBody>
      </p:sp>
      <p:sp>
        <p:nvSpPr>
          <p:cNvPr id="20" name="กล่องข้อความ 19">
            <a:hlinkClick r:id="rId8" action="ppaction://hlinksldjump"/>
            <a:extLst>
              <a:ext uri="{FF2B5EF4-FFF2-40B4-BE49-F238E27FC236}">
                <a16:creationId xmlns:a16="http://schemas.microsoft.com/office/drawing/2014/main" id="{45AF9834-24AF-4535-8812-9A8337988AE2}"/>
              </a:ext>
            </a:extLst>
          </p:cNvPr>
          <p:cNvSpPr txBox="1"/>
          <p:nvPr/>
        </p:nvSpPr>
        <p:spPr>
          <a:xfrm>
            <a:off x="4809584" y="3527555"/>
            <a:ext cx="21263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พู่กัน</a:t>
            </a:r>
          </a:p>
        </p:txBody>
      </p:sp>
      <p:sp>
        <p:nvSpPr>
          <p:cNvPr id="21" name="กล่องข้อความ 20">
            <a:hlinkClick r:id="rId9" action="ppaction://hlinksldjump"/>
            <a:extLst>
              <a:ext uri="{FF2B5EF4-FFF2-40B4-BE49-F238E27FC236}">
                <a16:creationId xmlns:a16="http://schemas.microsoft.com/office/drawing/2014/main" id="{8D5556E4-366A-49F2-86CD-B9A3FB40994B}"/>
              </a:ext>
            </a:extLst>
          </p:cNvPr>
          <p:cNvSpPr txBox="1"/>
          <p:nvPr/>
        </p:nvSpPr>
        <p:spPr>
          <a:xfrm>
            <a:off x="4765337" y="2132666"/>
            <a:ext cx="3516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ถ้วยตวง</a:t>
            </a:r>
          </a:p>
        </p:txBody>
      </p:sp>
      <p:sp>
        <p:nvSpPr>
          <p:cNvPr id="22" name="กล่องข้อความ 21">
            <a:hlinkClick r:id="rId10" action="ppaction://hlinksldjump"/>
            <a:extLst>
              <a:ext uri="{FF2B5EF4-FFF2-40B4-BE49-F238E27FC236}">
                <a16:creationId xmlns:a16="http://schemas.microsoft.com/office/drawing/2014/main" id="{CA44A726-9279-4C44-83C6-CDE3E1C65F5A}"/>
              </a:ext>
            </a:extLst>
          </p:cNvPr>
          <p:cNvSpPr txBox="1"/>
          <p:nvPr/>
        </p:nvSpPr>
        <p:spPr>
          <a:xfrm>
            <a:off x="8166820" y="2902294"/>
            <a:ext cx="25207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มีดเล็ก</a:t>
            </a:r>
          </a:p>
        </p:txBody>
      </p:sp>
      <p:sp>
        <p:nvSpPr>
          <p:cNvPr id="23" name="กล่องข้อความ 22">
            <a:hlinkClick r:id="rId11" action="ppaction://hlinksldjump"/>
            <a:extLst>
              <a:ext uri="{FF2B5EF4-FFF2-40B4-BE49-F238E27FC236}">
                <a16:creationId xmlns:a16="http://schemas.microsoft.com/office/drawing/2014/main" id="{BE5ECAF2-795A-4FE1-8601-7FC035B8AB6C}"/>
              </a:ext>
            </a:extLst>
          </p:cNvPr>
          <p:cNvSpPr txBox="1"/>
          <p:nvPr/>
        </p:nvSpPr>
        <p:spPr>
          <a:xfrm>
            <a:off x="1293446" y="4387903"/>
            <a:ext cx="2606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พิมพ์ซิลิโคน</a:t>
            </a:r>
          </a:p>
        </p:txBody>
      </p:sp>
      <p:sp>
        <p:nvSpPr>
          <p:cNvPr id="24" name="กล่องข้อความ 23">
            <a:hlinkClick r:id="rId12" action="ppaction://hlinksldjump"/>
            <a:extLst>
              <a:ext uri="{FF2B5EF4-FFF2-40B4-BE49-F238E27FC236}">
                <a16:creationId xmlns:a16="http://schemas.microsoft.com/office/drawing/2014/main" id="{F5FAE9AB-F2FA-4046-A017-FB605C58D864}"/>
              </a:ext>
            </a:extLst>
          </p:cNvPr>
          <p:cNvSpPr txBox="1"/>
          <p:nvPr/>
        </p:nvSpPr>
        <p:spPr>
          <a:xfrm>
            <a:off x="1293446" y="2839385"/>
            <a:ext cx="3516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หม้ออุ่นทิพย์</a:t>
            </a:r>
          </a:p>
        </p:txBody>
      </p:sp>
      <p:sp>
        <p:nvSpPr>
          <p:cNvPr id="25" name="กล่องข้อความ 24">
            <a:hlinkClick r:id="rId13" action="ppaction://hlinksldjump"/>
            <a:extLst>
              <a:ext uri="{FF2B5EF4-FFF2-40B4-BE49-F238E27FC236}">
                <a16:creationId xmlns:a16="http://schemas.microsoft.com/office/drawing/2014/main" id="{523825E3-64DE-4C71-A0AA-BD9C6A34EDA6}"/>
              </a:ext>
            </a:extLst>
          </p:cNvPr>
          <p:cNvSpPr txBox="1"/>
          <p:nvPr/>
        </p:nvSpPr>
        <p:spPr>
          <a:xfrm>
            <a:off x="4765337" y="2863836"/>
            <a:ext cx="3516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ช้อนตวง</a:t>
            </a:r>
          </a:p>
        </p:txBody>
      </p:sp>
      <p:sp>
        <p:nvSpPr>
          <p:cNvPr id="26" name="กล่องข้อความ 25">
            <a:hlinkClick r:id="rId14" action="ppaction://hlinksldjump"/>
            <a:extLst>
              <a:ext uri="{FF2B5EF4-FFF2-40B4-BE49-F238E27FC236}">
                <a16:creationId xmlns:a16="http://schemas.microsoft.com/office/drawing/2014/main" id="{1CB4210E-1BDC-4ECB-8498-CD85CE6C163B}"/>
              </a:ext>
            </a:extLst>
          </p:cNvPr>
          <p:cNvSpPr txBox="1"/>
          <p:nvPr/>
        </p:nvSpPr>
        <p:spPr>
          <a:xfrm>
            <a:off x="8153357" y="2217120"/>
            <a:ext cx="21263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ดรอป</a:t>
            </a:r>
            <a:r>
              <a:rPr lang="th-TH" sz="35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เปอร์</a:t>
            </a:r>
            <a:endParaRPr lang="th-TH" sz="35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9" name="กล่องข้อความ 28">
            <a:hlinkClick r:id="rId15" action="ppaction://hlinksldjump"/>
            <a:extLst>
              <a:ext uri="{FF2B5EF4-FFF2-40B4-BE49-F238E27FC236}">
                <a16:creationId xmlns:a16="http://schemas.microsoft.com/office/drawing/2014/main" id="{8A982BC8-3C85-4B78-8BFD-81E2818ED3CA}"/>
              </a:ext>
            </a:extLst>
          </p:cNvPr>
          <p:cNvSpPr txBox="1"/>
          <p:nvPr/>
        </p:nvSpPr>
        <p:spPr>
          <a:xfrm>
            <a:off x="8166821" y="1460582"/>
            <a:ext cx="25207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หนังยาง</a:t>
            </a:r>
          </a:p>
        </p:txBody>
      </p:sp>
      <p:sp>
        <p:nvSpPr>
          <p:cNvPr id="30" name="กล่องข้อความ 29">
            <a:hlinkClick r:id="rId16" action="ppaction://hlinksldjump"/>
            <a:extLst>
              <a:ext uri="{FF2B5EF4-FFF2-40B4-BE49-F238E27FC236}">
                <a16:creationId xmlns:a16="http://schemas.microsoft.com/office/drawing/2014/main" id="{C071BEA3-AC3D-475F-ACFD-5E76F82FCE2B}"/>
              </a:ext>
            </a:extLst>
          </p:cNvPr>
          <p:cNvSpPr txBox="1"/>
          <p:nvPr/>
        </p:nvSpPr>
        <p:spPr>
          <a:xfrm>
            <a:off x="8166821" y="3649984"/>
            <a:ext cx="25207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กล่องใส</a:t>
            </a:r>
          </a:p>
        </p:txBody>
      </p:sp>
    </p:spTree>
    <p:extLst>
      <p:ext uri="{BB962C8B-B14F-4D97-AF65-F5344CB8AC3E}">
        <p14:creationId xmlns:p14="http://schemas.microsoft.com/office/powerpoint/2010/main" val="2335711438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397062" y="4812318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เตาไฟฟ้า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AA4FCB0-07D4-489D-9BDA-23FA78871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712012"/>
            <a:ext cx="3810000" cy="2857500"/>
          </a:xfrm>
          <a:prstGeom prst="rect">
            <a:avLst/>
          </a:prstGeom>
        </p:spPr>
      </p:pic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6E247821-B357-49C7-8715-90822EAC9DFC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3" name="สี่เหลี่ยมผืนผ้า: มุมมน 12">
              <a:extLst>
                <a:ext uri="{FF2B5EF4-FFF2-40B4-BE49-F238E27FC236}">
                  <a16:creationId xmlns:a16="http://schemas.microsoft.com/office/drawing/2014/main" id="{6C915240-0CDA-4A0F-8F52-D01370CD495D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8" name="กล่องข้อความ 17">
              <a:extLst>
                <a:ext uri="{FF2B5EF4-FFF2-40B4-BE49-F238E27FC236}">
                  <a16:creationId xmlns:a16="http://schemas.microsoft.com/office/drawing/2014/main" id="{65F4D1B7-F516-42AE-ACD9-B72FC58BB504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057065"/>
      </p:ext>
    </p:extLst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191746" y="5014375"/>
            <a:ext cx="1808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หม้อ + ทัพพี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BA2F1E4-E77F-4332-AB14-14F84D6E5F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22498" y="1116481"/>
            <a:ext cx="3179931" cy="4239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BF8A944-DD50-44CF-B982-0189DFA3C7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8" b="6356"/>
          <a:stretch/>
        </p:blipFill>
        <p:spPr>
          <a:xfrm>
            <a:off x="1306427" y="1603767"/>
            <a:ext cx="5011651" cy="3222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แผนผังลำดับงาน: สิ้นสุด 10">
            <a:hlinkClick r:id="rId5" action="ppaction://hlinksldjump"/>
            <a:extLst>
              <a:ext uri="{FF2B5EF4-FFF2-40B4-BE49-F238E27FC236}">
                <a16:creationId xmlns:a16="http://schemas.microsoft.com/office/drawing/2014/main" id="{604473EB-BDAF-406D-9A99-7362825384BE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27AE44FD-CC9C-4E35-96C4-5335A0678370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3" name="สี่เหลี่ยมผืนผ้า: มุมมน 12">
              <a:extLst>
                <a:ext uri="{FF2B5EF4-FFF2-40B4-BE49-F238E27FC236}">
                  <a16:creationId xmlns:a16="http://schemas.microsoft.com/office/drawing/2014/main" id="{81FD287A-AB9E-421B-B0ED-0DE8CF55907D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49F00B83-3866-438B-A711-0331AAAD7538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3963695"/>
      </p:ext>
    </p:ext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448919" y="5215051"/>
            <a:ext cx="176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หม้ออุ่นทิพย์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9FCE557-CFF9-4662-994E-841CE10F0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9419" y="1526136"/>
            <a:ext cx="4751053" cy="3563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222BF628-CC89-4677-9E49-5748A51355BB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0D7EB3ED-80DE-4C2C-8DCB-3DFCB10AD935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66087842-8D4A-4478-9151-AB055D870A23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B65BC344-F865-419B-BEA4-7B7EE1E8EF0A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785575"/>
      </p:ext>
    </p:extLst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751194" y="5190954"/>
            <a:ext cx="689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ถาด</a:t>
            </a:r>
          </a:p>
        </p:txBody>
      </p:sp>
      <p:sp>
        <p:nvSpPr>
          <p:cNvPr id="9" name="แผนผังลำดับงาน: สิ้นสุด 8">
            <a:hlinkClick r:id="rId3" action="ppaction://hlinksldjump"/>
            <a:extLst>
              <a:ext uri="{FF2B5EF4-FFF2-40B4-BE49-F238E27FC236}">
                <a16:creationId xmlns:a16="http://schemas.microsoft.com/office/drawing/2014/main" id="{91CE1975-47EF-4B2F-A4F3-91E1CAE8BB34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37D1BCB6-7452-46E7-A521-09E36111CC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22946" y="639666"/>
            <a:ext cx="3746107" cy="4995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D37DE422-B304-4663-B0F2-2677AACBF1AD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1876C606-5803-472A-9713-75CED3F450F0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A23909FA-8EFD-406B-9EA2-6C2975539EF6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0515891"/>
      </p:ext>
    </p:ext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4782392" y="5073613"/>
            <a:ext cx="2648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ถ้วยผสมวุ้น + ช้อน 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E193A75-3693-4815-A95A-27E1AA54EC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t="24893" r="22446" b="19822"/>
          <a:stretch/>
        </p:blipFill>
        <p:spPr>
          <a:xfrm rot="16200000">
            <a:off x="2605059" y="1146912"/>
            <a:ext cx="3109685" cy="4295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E680C624-454D-4468-A51F-8C57E486E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486" y="1727141"/>
            <a:ext cx="3156633" cy="3156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แผนผังลำดับงาน: สิ้นสุด 9">
            <a:hlinkClick r:id="rId6" action="ppaction://hlinksldjump"/>
            <a:extLst>
              <a:ext uri="{FF2B5EF4-FFF2-40B4-BE49-F238E27FC236}">
                <a16:creationId xmlns:a16="http://schemas.microsoft.com/office/drawing/2014/main" id="{B675FAEC-E6E3-4868-A7A3-779C867B88C1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E82EB06C-9D46-4978-A124-623525A236F9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3" name="สี่เหลี่ยมผืนผ้า: มุมมน 12">
              <a:extLst>
                <a:ext uri="{FF2B5EF4-FFF2-40B4-BE49-F238E27FC236}">
                  <a16:creationId xmlns:a16="http://schemas.microsoft.com/office/drawing/2014/main" id="{E4C3B6D0-23F6-4706-B7D6-35A8A55ADC4A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3C57902A-2F09-42F7-A034-1C85A12763F5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050378"/>
      </p:ext>
    </p:ext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400606" y="5029572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หนังยาง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E39CA98-53AF-44C5-81B3-8B085E1791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63609" y="792647"/>
            <a:ext cx="3603266" cy="4804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3E0D0EFE-3E23-4D69-A9E5-D57098CE0C07}"/>
              </a:ext>
            </a:extLst>
          </p:cNvPr>
          <p:cNvSpPr/>
          <p:nvPr/>
        </p:nvSpPr>
        <p:spPr>
          <a:xfrm>
            <a:off x="5306962" y="5927313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9ECD5595-5745-4937-9F30-4063825D0617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38932184-16E3-41E2-8356-07F05C0CDFF2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F80B08D8-4093-4FC0-9A6B-10092F37DB72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709475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695890" y="5003817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พู่กัน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2EC98AE-05EE-4885-BCC1-66EEADFFCC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97" y="1393191"/>
            <a:ext cx="3653203" cy="365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478D5A6D-8F1A-4DDA-A09F-D2DC15B1E175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AF5A6237-4A06-4063-AD1A-76B0822A6959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2" name="สี่เหลี่ยมผืนผ้า: มุมมน 11">
              <a:extLst>
                <a:ext uri="{FF2B5EF4-FFF2-40B4-BE49-F238E27FC236}">
                  <a16:creationId xmlns:a16="http://schemas.microsoft.com/office/drawing/2014/main" id="{6EA01F8E-A2F7-4450-B61A-E14F976E0E6E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3" name="กล่องข้อความ 12">
              <a:extLst>
                <a:ext uri="{FF2B5EF4-FFF2-40B4-BE49-F238E27FC236}">
                  <a16:creationId xmlns:a16="http://schemas.microsoft.com/office/drawing/2014/main" id="{FD2C20E7-D535-4177-BA99-28FC210E390B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8634116"/>
      </p:ext>
    </p:extLst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488301" y="5143143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ถ้วยตวง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D631BE9-CBF8-4771-91C2-1C9FE4A101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55700" y="699020"/>
            <a:ext cx="3880598" cy="517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40520BE7-0D38-41B3-A4A6-560234C22300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A48A1458-D2D7-4028-9440-E3BBEDDE5A49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2" name="สี่เหลี่ยมผืนผ้า: มุมมน 11">
              <a:extLst>
                <a:ext uri="{FF2B5EF4-FFF2-40B4-BE49-F238E27FC236}">
                  <a16:creationId xmlns:a16="http://schemas.microsoft.com/office/drawing/2014/main" id="{8C8D3732-7FA7-4DDC-826B-048A9F828FBF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3" name="กล่องข้อความ 12">
              <a:extLst>
                <a:ext uri="{FF2B5EF4-FFF2-40B4-BE49-F238E27FC236}">
                  <a16:creationId xmlns:a16="http://schemas.microsoft.com/office/drawing/2014/main" id="{4C864303-5C82-4EDC-AA62-7A3C9D5C013D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380561"/>
      </p:ext>
    </p:ext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397062" y="5084965"/>
            <a:ext cx="1266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ช้อนตวง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8A8AC68-248D-4C2F-B45B-547A34E0F9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t="15932" r="6485" b="10182"/>
          <a:stretch/>
        </p:blipFill>
        <p:spPr>
          <a:xfrm>
            <a:off x="3342651" y="1393191"/>
            <a:ext cx="5527963" cy="3658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FAB0F067-554A-481F-B001-E9726F19CD31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41FB372-8858-4904-A467-891ED5973F9B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006C6E0B-BDBA-4AA5-A54F-84ED31AC9410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204258A9-7B50-49FD-A8BC-3FF84AE00103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4714579"/>
      </p:ext>
    </p:extLst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592496" y="4995737"/>
            <a:ext cx="1007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มีดเล็ก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74DA384D-4CE9-49BA-B836-E26DE2C2F7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6" b="14169"/>
          <a:stretch/>
        </p:blipFill>
        <p:spPr>
          <a:xfrm>
            <a:off x="3426922" y="1393191"/>
            <a:ext cx="5338156" cy="3569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CB4E2F2D-FE54-4B5C-8C85-E3D3C3C9E7DE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4E2A75BE-EE9B-47B9-A5C5-F38602F8DE5C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B826F1BD-50E7-4C9C-8C32-8D9E5D682355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A63A1C47-2F58-46DA-9D26-3759D91FBDC5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184210"/>
      </p:ext>
    </p:extLst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322391" y="5085993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กล่องใส</a:t>
            </a:r>
          </a:p>
        </p:txBody>
      </p:sp>
      <p:sp>
        <p:nvSpPr>
          <p:cNvPr id="10" name="แผนผังลำดับงาน: สิ้นสุด 9">
            <a:hlinkClick r:id="rId3" action="ppaction://hlinksldjump"/>
            <a:extLst>
              <a:ext uri="{FF2B5EF4-FFF2-40B4-BE49-F238E27FC236}">
                <a16:creationId xmlns:a16="http://schemas.microsoft.com/office/drawing/2014/main" id="{F84A66A0-FBD0-44C3-BC76-50FE73A82856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B34461CC-761A-4DD4-9F0C-C2F8832C175C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2" name="สี่เหลี่ยมผืนผ้า: มุมมน 11">
              <a:extLst>
                <a:ext uri="{FF2B5EF4-FFF2-40B4-BE49-F238E27FC236}">
                  <a16:creationId xmlns:a16="http://schemas.microsoft.com/office/drawing/2014/main" id="{4B825D76-0252-45D3-86A2-F284B4FD4E8B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3" name="กล่องข้อความ 12">
              <a:extLst>
                <a:ext uri="{FF2B5EF4-FFF2-40B4-BE49-F238E27FC236}">
                  <a16:creationId xmlns:a16="http://schemas.microsoft.com/office/drawing/2014/main" id="{29710292-8671-4283-93F8-0DC174D7288B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A8FD07B-66A6-461A-AD2F-7C6B0C3925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48" y="1375269"/>
            <a:ext cx="3828704" cy="3828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5674707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138498" y="5111912"/>
            <a:ext cx="1540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ดรอป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เปอร์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D938329-AF2B-469C-975A-1A62633F21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0" b="16036"/>
          <a:stretch/>
        </p:blipFill>
        <p:spPr>
          <a:xfrm>
            <a:off x="3987850" y="1408328"/>
            <a:ext cx="3842101" cy="3736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45A9AE33-F575-4102-A621-DF600700BAD7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56F882A1-7B55-4B33-885D-D0560A17EA7F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76060751-9855-4823-810E-7489053436EC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2D3BF5D6-83DA-4971-B386-BF2B9B02C291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5235590"/>
      </p:ext>
    </p:extLst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130185" y="4986627"/>
            <a:ext cx="1745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พิมพ์ซิลิโคน</a:t>
            </a:r>
          </a:p>
        </p:txBody>
      </p:sp>
      <p:sp>
        <p:nvSpPr>
          <p:cNvPr id="9" name="แผนผังลำดับงาน: สิ้นสุด 8">
            <a:hlinkClick r:id="rId3" action="ppaction://hlinksldjump"/>
            <a:extLst>
              <a:ext uri="{FF2B5EF4-FFF2-40B4-BE49-F238E27FC236}">
                <a16:creationId xmlns:a16="http://schemas.microsoft.com/office/drawing/2014/main" id="{F556CD47-AF00-42CE-904F-AB94079EC47C}"/>
              </a:ext>
            </a:extLst>
          </p:cNvPr>
          <p:cNvSpPr/>
          <p:nvPr/>
        </p:nvSpPr>
        <p:spPr>
          <a:xfrm>
            <a:off x="5397062" y="59442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4059AC28-CBF1-4F94-83F9-E33F7B234023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F6886D2F-2B49-4824-BC70-64D6B71DF017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FE17F89A-FBB7-4C42-A509-2B29B39719C9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B52743A-72B0-4446-AC19-848165F885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42" y="1585117"/>
            <a:ext cx="4534916" cy="339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1929949"/>
      </p:ext>
    </p:extLst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hlinkClick r:id="rId3" action="ppaction://hlinksldjump"/>
            <a:extLst>
              <a:ext uri="{FF2B5EF4-FFF2-40B4-BE49-F238E27FC236}">
                <a16:creationId xmlns:a16="http://schemas.microsoft.com/office/drawing/2014/main" id="{A5F2F4B4-D964-4C30-8D56-0EF3F3A3FB89}"/>
              </a:ext>
            </a:extLst>
          </p:cNvPr>
          <p:cNvSpPr txBox="1"/>
          <p:nvPr/>
        </p:nvSpPr>
        <p:spPr>
          <a:xfrm>
            <a:off x="1886174" y="2437998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ผงวุ้น 2 ช้อนโต๊ะ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5493748" y="5940318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0" name="กล่องข้อความ 9">
            <a:hlinkClick r:id="rId5" action="ppaction://hlinksldjump"/>
            <a:extLst>
              <a:ext uri="{FF2B5EF4-FFF2-40B4-BE49-F238E27FC236}">
                <a16:creationId xmlns:a16="http://schemas.microsoft.com/office/drawing/2014/main" id="{9535E79B-C218-4CB3-BC14-A55D4A0C2AA1}"/>
              </a:ext>
            </a:extLst>
          </p:cNvPr>
          <p:cNvSpPr txBox="1"/>
          <p:nvPr/>
        </p:nvSpPr>
        <p:spPr>
          <a:xfrm>
            <a:off x="1886174" y="3288890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74"/>
                </a:solidFill>
                <a:latin typeface="TH SarabunPSK" panose="020B0500040200020003" pitchFamily="34" charset="-34"/>
                <a:cs typeface="+mj-cs"/>
              </a:rPr>
              <a:t>น้ำแช่วุ้น 200 </a:t>
            </a:r>
            <a:r>
              <a:rPr lang="en-US" sz="4000" b="1" dirty="0">
                <a:solidFill>
                  <a:srgbClr val="000074"/>
                </a:solidFill>
                <a:latin typeface="TH SarabunPSK" panose="020B0500040200020003" pitchFamily="34" charset="-34"/>
                <a:cs typeface="+mj-cs"/>
              </a:rPr>
              <a:t>ml</a:t>
            </a:r>
            <a:endParaRPr lang="th-TH" sz="4000" b="1" dirty="0">
              <a:solidFill>
                <a:srgbClr val="000074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6" action="ppaction://hlinksldjump"/>
            <a:extLst>
              <a:ext uri="{FF2B5EF4-FFF2-40B4-BE49-F238E27FC236}">
                <a16:creationId xmlns:a16="http://schemas.microsoft.com/office/drawing/2014/main" id="{315D5CD4-90A6-40EC-86E5-2AE3709DFF83}"/>
              </a:ext>
            </a:extLst>
          </p:cNvPr>
          <p:cNvSpPr txBox="1"/>
          <p:nvPr/>
        </p:nvSpPr>
        <p:spPr>
          <a:xfrm>
            <a:off x="1886174" y="4114383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น้ำต้มวุ้น 500 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ml</a:t>
            </a:r>
            <a:endParaRPr lang="th-TH" sz="4000" b="1" dirty="0">
              <a:solidFill>
                <a:srgbClr val="000082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4" name="กล่องข้อความ 13">
            <a:hlinkClick r:id="rId7" action="ppaction://hlinksldjump"/>
            <a:extLst>
              <a:ext uri="{FF2B5EF4-FFF2-40B4-BE49-F238E27FC236}">
                <a16:creationId xmlns:a16="http://schemas.microsoft.com/office/drawing/2014/main" id="{8CADC9E8-6EEA-4E67-8633-20F06A5C73E1}"/>
              </a:ext>
            </a:extLst>
          </p:cNvPr>
          <p:cNvSpPr txBox="1"/>
          <p:nvPr/>
        </p:nvSpPr>
        <p:spPr>
          <a:xfrm>
            <a:off x="6769100" y="3975526"/>
            <a:ext cx="436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น้ำตาลทราย 200 กรัม	</a:t>
            </a:r>
          </a:p>
        </p:txBody>
      </p:sp>
      <p:sp>
        <p:nvSpPr>
          <p:cNvPr id="17" name="กล่องข้อความ 16">
            <a:hlinkClick r:id="rId8" action="ppaction://hlinksldjump"/>
            <a:extLst>
              <a:ext uri="{FF2B5EF4-FFF2-40B4-BE49-F238E27FC236}">
                <a16:creationId xmlns:a16="http://schemas.microsoft.com/office/drawing/2014/main" id="{17710798-8DE9-4524-B95C-7FDAD531AF21}"/>
              </a:ext>
            </a:extLst>
          </p:cNvPr>
          <p:cNvSpPr txBox="1"/>
          <p:nvPr/>
        </p:nvSpPr>
        <p:spPr>
          <a:xfrm>
            <a:off x="6769100" y="2437998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กะทิ 500 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ml</a:t>
            </a:r>
            <a:endParaRPr lang="th-TH" sz="4000" b="1" dirty="0">
              <a:solidFill>
                <a:srgbClr val="000082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A82DD0D-4559-4F9A-9630-3C07621E7D57}"/>
              </a:ext>
            </a:extLst>
          </p:cNvPr>
          <p:cNvSpPr/>
          <p:nvPr/>
        </p:nvSpPr>
        <p:spPr>
          <a:xfrm>
            <a:off x="4511675" y="1353755"/>
            <a:ext cx="3168650" cy="7771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800" b="1" dirty="0">
                <a:solidFill>
                  <a:srgbClr val="0B73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ส่วนผสม วุ้นกะทิ</a:t>
            </a:r>
            <a:endParaRPr lang="th-TH" sz="3800" dirty="0">
              <a:solidFill>
                <a:srgbClr val="0B730B"/>
              </a:solidFill>
              <a:cs typeface="+mj-cs"/>
            </a:endParaRPr>
          </a:p>
        </p:txBody>
      </p:sp>
      <p:sp>
        <p:nvSpPr>
          <p:cNvPr id="18" name="กล่องข้อความ 17">
            <a:hlinkClick r:id="rId9" action="ppaction://hlinksldjump"/>
            <a:extLst>
              <a:ext uri="{FF2B5EF4-FFF2-40B4-BE49-F238E27FC236}">
                <a16:creationId xmlns:a16="http://schemas.microsoft.com/office/drawing/2014/main" id="{876B2C3D-C573-41AD-A0C4-27B64F68C562}"/>
              </a:ext>
            </a:extLst>
          </p:cNvPr>
          <p:cNvSpPr txBox="1"/>
          <p:nvPr/>
        </p:nvSpPr>
        <p:spPr>
          <a:xfrm>
            <a:off x="6769100" y="3206762"/>
            <a:ext cx="298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สีผสมอาหาร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05C49107-1F51-404D-AC0F-34173FDDE1D2}"/>
              </a:ext>
            </a:extLst>
          </p:cNvPr>
          <p:cNvGrpSpPr/>
          <p:nvPr/>
        </p:nvGrpSpPr>
        <p:grpSpPr>
          <a:xfrm>
            <a:off x="832077" y="278460"/>
            <a:ext cx="6266992" cy="805849"/>
            <a:chOff x="2484646" y="3737408"/>
            <a:chExt cx="6143061" cy="641567"/>
          </a:xfrm>
        </p:grpSpPr>
        <p:sp>
          <p:nvSpPr>
            <p:cNvPr id="16" name="สี่เหลี่ยมผืนผ้า: มุมมน 15">
              <a:extLst>
                <a:ext uri="{FF2B5EF4-FFF2-40B4-BE49-F238E27FC236}">
                  <a16:creationId xmlns:a16="http://schemas.microsoft.com/office/drawing/2014/main" id="{3DCABF09-8D30-438B-A35A-28A1C9A4FAAB}"/>
                </a:ext>
              </a:extLst>
            </p:cNvPr>
            <p:cNvSpPr/>
            <p:nvPr/>
          </p:nvSpPr>
          <p:spPr>
            <a:xfrm>
              <a:off x="2484646" y="3738895"/>
              <a:ext cx="5225851" cy="6400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" name="กล่องข้อความ 18">
              <a:extLst>
                <a:ext uri="{FF2B5EF4-FFF2-40B4-BE49-F238E27FC236}">
                  <a16:creationId xmlns:a16="http://schemas.microsoft.com/office/drawing/2014/main" id="{E96770C4-31A7-4A03-893C-73BD3F5B49BD}"/>
                </a:ext>
              </a:extLst>
            </p:cNvPr>
            <p:cNvSpPr txBox="1"/>
            <p:nvPr/>
          </p:nvSpPr>
          <p:spPr>
            <a:xfrm>
              <a:off x="2609493" y="3737408"/>
              <a:ext cx="6018214" cy="6125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อุปกรณ์</a:t>
              </a:r>
              <a:r>
                <a:rPr lang="th-TH" sz="42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</a:t>
              </a:r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aviraj"/>
                  <a:cs typeface="+mj-cs"/>
                </a:rPr>
                <a:t>วุ้นพวงมาลัย</a:t>
              </a:r>
              <a:r>
                <a:rPr lang="th-TH" sz="42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)</a:t>
              </a:r>
              <a:endParaRPr lang="th-TH" sz="42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  <p:sp>
        <p:nvSpPr>
          <p:cNvPr id="20" name="กล่องข้อความ 19">
            <a:hlinkClick r:id="rId10" action="ppaction://hlinksldjump"/>
            <a:extLst>
              <a:ext uri="{FF2B5EF4-FFF2-40B4-BE49-F238E27FC236}">
                <a16:creationId xmlns:a16="http://schemas.microsoft.com/office/drawing/2014/main" id="{D978CAAA-3B62-4CE2-86F8-ED078BA1F14C}"/>
              </a:ext>
            </a:extLst>
          </p:cNvPr>
          <p:cNvSpPr txBox="1"/>
          <p:nvPr/>
        </p:nvSpPr>
        <p:spPr>
          <a:xfrm>
            <a:off x="6769100" y="4806531"/>
            <a:ext cx="436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เกลือ 1 ช้อนชา	</a:t>
            </a:r>
          </a:p>
        </p:txBody>
      </p:sp>
    </p:spTree>
    <p:extLst>
      <p:ext uri="{BB962C8B-B14F-4D97-AF65-F5344CB8AC3E}">
        <p14:creationId xmlns:p14="http://schemas.microsoft.com/office/powerpoint/2010/main" val="762059955"/>
      </p:ext>
    </p:extLst>
  </p:cSld>
  <p:clrMapOvr>
    <a:masterClrMapping/>
  </p:clrMapOvr>
  <p:transition spd="slow"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54696" y="5150273"/>
            <a:ext cx="902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ผงวุ้น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02CC1596-6558-4E39-BD72-52344BEF5E15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2EE41E1-55E0-4E69-B11E-AD36DBDB6A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21779" r="-1033" b="26221"/>
          <a:stretch/>
        </p:blipFill>
        <p:spPr>
          <a:xfrm>
            <a:off x="3362704" y="1645919"/>
            <a:ext cx="5143500" cy="3566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4D534615-0E05-41E8-A207-477F90EA3718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21" name="สี่เหลี่ยมผืนผ้า: มุมมน 20">
              <a:extLst>
                <a:ext uri="{FF2B5EF4-FFF2-40B4-BE49-F238E27FC236}">
                  <a16:creationId xmlns:a16="http://schemas.microsoft.com/office/drawing/2014/main" id="{13661E1A-191A-4A36-8876-991B1DFFBBA1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2" name="กล่องข้อความ 21">
              <a:extLst>
                <a:ext uri="{FF2B5EF4-FFF2-40B4-BE49-F238E27FC236}">
                  <a16:creationId xmlns:a16="http://schemas.microsoft.com/office/drawing/2014/main" id="{67B881A8-97B4-4A14-8182-6E3517200CB0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66826"/>
      </p:ext>
    </p:extLst>
  </p:cSld>
  <p:clrMapOvr>
    <a:masterClrMapping/>
  </p:clrMapOvr>
  <p:transition spd="slow"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332202" y="5104056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น้ำแช่วุ้น 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แผนผังลำดับงาน: สิ้นสุด 9">
            <a:hlinkClick r:id="rId3" action="ppaction://hlinksldjump"/>
            <a:extLst>
              <a:ext uri="{FF2B5EF4-FFF2-40B4-BE49-F238E27FC236}">
                <a16:creationId xmlns:a16="http://schemas.microsoft.com/office/drawing/2014/main" id="{DBD93143-D89D-45E8-B201-D666EB128F8D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CFDE693-941F-4728-A2DA-20501B618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314" y="1429317"/>
            <a:ext cx="4487974" cy="3504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27D28E4-E0E7-408E-81F4-FC259527EA4D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2" name="สี่เหลี่ยมผืนผ้า: มุมมน 11">
              <a:extLst>
                <a:ext uri="{FF2B5EF4-FFF2-40B4-BE49-F238E27FC236}">
                  <a16:creationId xmlns:a16="http://schemas.microsoft.com/office/drawing/2014/main" id="{E5D46AA3-905F-4D4D-9A8E-BB9D0B97E15D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55E4CC67-CF8F-4181-8F90-D2B1707A0BC3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4733886"/>
      </p:ext>
    </p:extLst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332202" y="5033765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น้ำต้มวุ้น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BB60A797-9673-43CC-956C-98D44F278BC3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F78D4CB-C681-403C-9C9D-3ECAAC3093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46" y="1272176"/>
            <a:ext cx="4440125" cy="379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FDC5A0E-B225-44DF-96AA-AC3FCAC7D2EC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77B02DB3-AB2F-4875-84D6-C7A39F1A6DD6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8142B295-8A1B-42AA-B68E-203713A3ABDC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9573949"/>
      </p:ext>
    </p:extLst>
  </p:cSld>
  <p:clrMapOvr>
    <a:masterClrMapping/>
  </p:clrMapOvr>
  <p:transition spd="slow"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084702" y="5100367"/>
            <a:ext cx="1699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น้ำตาลทราย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FCAD3A6-D4B0-48E5-B77E-EF3ED9720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76" y="1505214"/>
            <a:ext cx="4492847" cy="336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  <a:extLst>
              <a:ext uri="{FF2B5EF4-FFF2-40B4-BE49-F238E27FC236}">
                <a16:creationId xmlns:a16="http://schemas.microsoft.com/office/drawing/2014/main" id="{3B7E1CD7-5123-4535-9E54-AC879D137491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CBAB696A-729D-4A3B-AA03-9C076ED4C877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A3ED831C-A52C-48F2-9566-B1418274A695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A9ACEA79-78C4-4316-BABC-AFB077D49E5C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02300"/>
      </p:ext>
    </p:extLst>
  </p:cSld>
  <p:clrMapOvr>
    <a:masterClrMapping/>
  </p:clrMapOvr>
  <p:transition spd="slow"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84402" y="5144292"/>
            <a:ext cx="93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ใบเตย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A0B8C96-23D6-4CFF-AF97-13553DE68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287" y="1717988"/>
            <a:ext cx="4385425" cy="3289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แผนผังลำดับงาน: สิ้นสุด 10">
            <a:hlinkClick r:id="rId4" action="ppaction://hlinksldjump"/>
            <a:extLst>
              <a:ext uri="{FF2B5EF4-FFF2-40B4-BE49-F238E27FC236}">
                <a16:creationId xmlns:a16="http://schemas.microsoft.com/office/drawing/2014/main" id="{79DD7E51-F94C-4E05-AEEF-B04625CE5DA7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7611743-EA05-4319-A333-B718E7A7FDFD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0" name="สี่เหลี่ยมผืนผ้า: มุมมน 9">
              <a:extLst>
                <a:ext uri="{FF2B5EF4-FFF2-40B4-BE49-F238E27FC236}">
                  <a16:creationId xmlns:a16="http://schemas.microsoft.com/office/drawing/2014/main" id="{798463B7-0219-4622-8858-0B3F0DDA6708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65E7EEE3-B1D5-4C09-8A51-F55FE79CDDFA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3680010"/>
      </p:ext>
    </p:extLst>
  </p:cSld>
  <p:clrMapOvr>
    <a:masterClrMapping/>
  </p:clrMapOvr>
  <p:transition spd="slow"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569610" y="5081295"/>
            <a:ext cx="6928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กะทิ</a:t>
            </a:r>
          </a:p>
        </p:txBody>
      </p:sp>
      <p:sp>
        <p:nvSpPr>
          <p:cNvPr id="11" name="แผนผังลำดับงาน: สิ้นสุด 10">
            <a:hlinkClick r:id="rId3" action="ppaction://hlinksldjump"/>
            <a:extLst>
              <a:ext uri="{FF2B5EF4-FFF2-40B4-BE49-F238E27FC236}">
                <a16:creationId xmlns:a16="http://schemas.microsoft.com/office/drawing/2014/main" id="{252C5224-2790-4676-87B6-F69B963A4D79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45C78FA-38B2-4162-8F65-29B61BB2F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771" y="1306923"/>
            <a:ext cx="5079365" cy="3809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11AD8536-F086-4C04-8875-7C40E7390475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0" name="สี่เหลี่ยมผืนผ้า: มุมมน 9">
              <a:extLst>
                <a:ext uri="{FF2B5EF4-FFF2-40B4-BE49-F238E27FC236}">
                  <a16:creationId xmlns:a16="http://schemas.microsoft.com/office/drawing/2014/main" id="{77758D5B-B1FB-48E3-B2FB-2854EECD0E39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FEF64DB7-82C8-42A5-8FA8-4FA9B2548189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0604349"/>
      </p:ext>
    </p:extLst>
  </p:cSld>
  <p:clrMapOvr>
    <a:masterClrMapping/>
  </p:clrMapOvr>
  <p:transition spd="slow"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045428" y="5139563"/>
            <a:ext cx="1778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สีผสมอาหาร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34C809E-18C6-41AF-89CC-4EC73A2729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3" b="14108"/>
          <a:stretch/>
        </p:blipFill>
        <p:spPr>
          <a:xfrm>
            <a:off x="2581003" y="1428755"/>
            <a:ext cx="6706900" cy="3633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FC0F5D86-97CC-49DB-BAB8-85DFB18C2C9B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C0F66DB8-3AF2-4C12-BC95-0C97D5B9FC34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id="{89556019-9A95-4844-B2C7-99F6328B2593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0" name="กล่องข้อความ 19">
              <a:extLst>
                <a:ext uri="{FF2B5EF4-FFF2-40B4-BE49-F238E27FC236}">
                  <a16:creationId xmlns:a16="http://schemas.microsoft.com/office/drawing/2014/main" id="{6905D8B9-45EB-4355-AA25-C4BB9A0F2E9C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095631"/>
      </p:ext>
    </p:extLst>
  </p:cSld>
  <p:clrMapOvr>
    <a:masterClrMapping/>
  </p:clrMapOvr>
  <p:transition spd="slow"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33640" y="5122363"/>
            <a:ext cx="793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</a:p>
        </p:txBody>
      </p:sp>
      <p:sp>
        <p:nvSpPr>
          <p:cNvPr id="9" name="แผนผังลำดับงาน: สิ้นสุด 8">
            <a:hlinkClick r:id="rId3" action="ppaction://hlinksldjump"/>
            <a:extLst>
              <a:ext uri="{FF2B5EF4-FFF2-40B4-BE49-F238E27FC236}">
                <a16:creationId xmlns:a16="http://schemas.microsoft.com/office/drawing/2014/main" id="{FC0F5D86-97CC-49DB-BAB8-85DFB18C2C9B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C0F66DB8-3AF2-4C12-BC95-0C97D5B9FC34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id="{89556019-9A95-4844-B2C7-99F6328B2593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0" name="กล่องข้อความ 19">
              <a:extLst>
                <a:ext uri="{FF2B5EF4-FFF2-40B4-BE49-F238E27FC236}">
                  <a16:creationId xmlns:a16="http://schemas.microsoft.com/office/drawing/2014/main" id="{6905D8B9-45EB-4355-AA25-C4BB9A0F2E9C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1CD82BB6-4B4A-4BA6-8DD6-84BBDECF5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491" y="1524000"/>
            <a:ext cx="4526454" cy="3394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5100838"/>
      </p:ext>
    </p:extLst>
  </p:cSld>
  <p:clrMapOvr>
    <a:masterClrMapping/>
  </p:clrMapOvr>
  <p:transition spd="slow"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hlinkClick r:id="rId3" action="ppaction://hlinksldjump"/>
            <a:extLst>
              <a:ext uri="{FF2B5EF4-FFF2-40B4-BE49-F238E27FC236}">
                <a16:creationId xmlns:a16="http://schemas.microsoft.com/office/drawing/2014/main" id="{A5F2F4B4-D964-4C30-8D56-0EF3F3A3FB89}"/>
              </a:ext>
            </a:extLst>
          </p:cNvPr>
          <p:cNvSpPr txBox="1"/>
          <p:nvPr/>
        </p:nvSpPr>
        <p:spPr>
          <a:xfrm>
            <a:off x="1126057" y="2299874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ผงวุ้น 2 ช้อนโต๊ะ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548828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0" name="กล่องข้อความ 9">
            <a:hlinkClick r:id="rId5" action="ppaction://hlinksldjump"/>
            <a:extLst>
              <a:ext uri="{FF2B5EF4-FFF2-40B4-BE49-F238E27FC236}">
                <a16:creationId xmlns:a16="http://schemas.microsoft.com/office/drawing/2014/main" id="{9535E79B-C218-4CB3-BC14-A55D4A0C2AA1}"/>
              </a:ext>
            </a:extLst>
          </p:cNvPr>
          <p:cNvSpPr txBox="1"/>
          <p:nvPr/>
        </p:nvSpPr>
        <p:spPr>
          <a:xfrm>
            <a:off x="1126057" y="3150766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น้ำแช่วุ้น 200 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ml</a:t>
            </a:r>
            <a:endParaRPr lang="th-TH" sz="4000" b="1" dirty="0">
              <a:solidFill>
                <a:srgbClr val="000082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6" action="ppaction://hlinksldjump"/>
            <a:extLst>
              <a:ext uri="{FF2B5EF4-FFF2-40B4-BE49-F238E27FC236}">
                <a16:creationId xmlns:a16="http://schemas.microsoft.com/office/drawing/2014/main" id="{315D5CD4-90A6-40EC-86E5-2AE3709DFF83}"/>
              </a:ext>
            </a:extLst>
          </p:cNvPr>
          <p:cNvSpPr txBox="1"/>
          <p:nvPr/>
        </p:nvSpPr>
        <p:spPr>
          <a:xfrm>
            <a:off x="1126057" y="3976259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น้ำต้มวุ้น 1000 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ml</a:t>
            </a:r>
            <a:endParaRPr lang="th-TH" sz="4000" b="1" dirty="0">
              <a:solidFill>
                <a:srgbClr val="000082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4" name="กล่องข้อความ 13">
            <a:hlinkClick r:id="rId7" action="ppaction://hlinksldjump"/>
            <a:extLst>
              <a:ext uri="{FF2B5EF4-FFF2-40B4-BE49-F238E27FC236}">
                <a16:creationId xmlns:a16="http://schemas.microsoft.com/office/drawing/2014/main" id="{8CADC9E8-6EEA-4E67-8633-20F06A5C73E1}"/>
              </a:ext>
            </a:extLst>
          </p:cNvPr>
          <p:cNvSpPr txBox="1"/>
          <p:nvPr/>
        </p:nvSpPr>
        <p:spPr>
          <a:xfrm>
            <a:off x="6703716" y="3943078"/>
            <a:ext cx="436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น้ำตาลทราย 200 กรัม	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A82DD0D-4559-4F9A-9630-3C07621E7D57}"/>
              </a:ext>
            </a:extLst>
          </p:cNvPr>
          <p:cNvSpPr/>
          <p:nvPr/>
        </p:nvSpPr>
        <p:spPr>
          <a:xfrm>
            <a:off x="4511675" y="1289135"/>
            <a:ext cx="3168650" cy="682059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800" b="1" dirty="0">
                <a:solidFill>
                  <a:srgbClr val="0B73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ส่วนผสม วุ้นใส</a:t>
            </a:r>
            <a:endParaRPr lang="th-TH" sz="3800" dirty="0">
              <a:solidFill>
                <a:srgbClr val="0B730B"/>
              </a:solidFill>
              <a:cs typeface="+mj-cs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013F6FEF-60BE-4CE8-A9D2-2CA89CFC3ED8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6" name="สี่เหลี่ยมผืนผ้า: มุมมน 15">
              <a:extLst>
                <a:ext uri="{FF2B5EF4-FFF2-40B4-BE49-F238E27FC236}">
                  <a16:creationId xmlns:a16="http://schemas.microsoft.com/office/drawing/2014/main" id="{387D3B47-4E22-4156-BDD6-3F265091DDFF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7" name="กล่องข้อความ 16">
              <a:extLst>
                <a:ext uri="{FF2B5EF4-FFF2-40B4-BE49-F238E27FC236}">
                  <a16:creationId xmlns:a16="http://schemas.microsoft.com/office/drawing/2014/main" id="{4CAEC809-AE89-443F-A009-2ADB826F76DA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  <p:sp>
        <p:nvSpPr>
          <p:cNvPr id="21" name="กล่องข้อความ 20">
            <a:hlinkClick r:id="rId8" action="ppaction://hlinksldjump"/>
            <a:extLst>
              <a:ext uri="{FF2B5EF4-FFF2-40B4-BE49-F238E27FC236}">
                <a16:creationId xmlns:a16="http://schemas.microsoft.com/office/drawing/2014/main" id="{251B5B23-93A2-42C1-820A-594843512F28}"/>
              </a:ext>
            </a:extLst>
          </p:cNvPr>
          <p:cNvSpPr txBox="1"/>
          <p:nvPr/>
        </p:nvSpPr>
        <p:spPr>
          <a:xfrm>
            <a:off x="6692788" y="2207037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ใบเตย 5 ใบ</a:t>
            </a:r>
          </a:p>
        </p:txBody>
      </p:sp>
      <p:sp>
        <p:nvSpPr>
          <p:cNvPr id="22" name="กล่องข้อความ 21">
            <a:hlinkClick r:id="rId9" action="ppaction://hlinksldjump"/>
            <a:extLst>
              <a:ext uri="{FF2B5EF4-FFF2-40B4-BE49-F238E27FC236}">
                <a16:creationId xmlns:a16="http://schemas.microsoft.com/office/drawing/2014/main" id="{85377B6D-5690-4BE4-A78E-493109720FAD}"/>
              </a:ext>
            </a:extLst>
          </p:cNvPr>
          <p:cNvSpPr txBox="1"/>
          <p:nvPr/>
        </p:nvSpPr>
        <p:spPr>
          <a:xfrm>
            <a:off x="6692788" y="3075057"/>
            <a:ext cx="373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สีผสมอาหาร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720444312"/>
      </p:ext>
    </p:extLst>
  </p:cSld>
  <p:clrMapOvr>
    <a:masterClrMapping/>
  </p:clrMapOvr>
  <p:transition spd="slow"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33430" y="5121477"/>
            <a:ext cx="902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ผงวุ้น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02CC1596-6558-4E39-BD72-52344BEF5E15}"/>
              </a:ext>
            </a:extLst>
          </p:cNvPr>
          <p:cNvSpPr/>
          <p:nvPr/>
        </p:nvSpPr>
        <p:spPr>
          <a:xfrm>
            <a:off x="5332202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EDB5D74-892B-44F5-A24F-FD118E64A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616" y="1441107"/>
            <a:ext cx="4620437" cy="3465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922F224B-EFA9-419B-AF82-B87ECB665A8F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424A2276-ED08-4472-AAF6-374D21A1C454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266E932B-FBCF-4E98-8801-A687E4168E91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4738786"/>
      </p:ext>
    </p:extLst>
  </p:cSld>
  <p:clrMapOvr>
    <a:masterClrMapping/>
  </p:clrMapOvr>
  <p:transition spd="slow"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28990" y="5098865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น้ำแช่วุ้น 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FA443D49-6A73-4433-8DEA-D1EBAF91E4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63" y="1450442"/>
            <a:ext cx="4529538" cy="353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9278A03E-CAD4-4FCE-8B96-5D2650818158}"/>
              </a:ext>
            </a:extLst>
          </p:cNvPr>
          <p:cNvSpPr/>
          <p:nvPr/>
        </p:nvSpPr>
        <p:spPr>
          <a:xfrm>
            <a:off x="5332202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D2731BF1-C963-42C6-AC4D-E18DF78E509E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id="{E691DC47-F62B-4075-BF08-E38CA83ACE9F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71BAC134-5424-459D-AE23-A8DA291E4589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3122001"/>
      </p:ext>
    </p:extLst>
  </p:cSld>
  <p:clrMapOvr>
    <a:masterClrMapping/>
  </p:clrMapOvr>
  <p:transition spd="slow"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28990" y="5098865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น้ำต้มวุ้น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C4F0F61-4218-4781-84B7-EB2DE811F1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979" y="1417070"/>
            <a:ext cx="4440125" cy="379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แผนผังลำดับงาน: สิ้นสุด 10">
            <a:hlinkClick r:id="rId4" action="ppaction://hlinksldjump"/>
            <a:extLst>
              <a:ext uri="{FF2B5EF4-FFF2-40B4-BE49-F238E27FC236}">
                <a16:creationId xmlns:a16="http://schemas.microsoft.com/office/drawing/2014/main" id="{7C6916A0-5C9D-43B2-9919-FEF67E2C7354}"/>
              </a:ext>
            </a:extLst>
          </p:cNvPr>
          <p:cNvSpPr/>
          <p:nvPr/>
        </p:nvSpPr>
        <p:spPr>
          <a:xfrm>
            <a:off x="5332202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AEE8C7FF-E0D2-412E-8D84-0B099F6EE598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2" name="สี่เหลี่ยมผืนผ้า: มุมมน 11">
              <a:extLst>
                <a:ext uri="{FF2B5EF4-FFF2-40B4-BE49-F238E27FC236}">
                  <a16:creationId xmlns:a16="http://schemas.microsoft.com/office/drawing/2014/main" id="{137E371C-C2BF-4646-8E21-C94D7D8441A8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454E23B2-F53A-44D1-90E9-688363677FF5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469283"/>
      </p:ext>
    </p:extLst>
  </p:cSld>
  <p:clrMapOvr>
    <a:masterClrMapping/>
  </p:clrMapOvr>
  <p:transition spd="slow"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084702" y="5050460"/>
            <a:ext cx="1699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น้ำตาลทราย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FCAD3A6-D4B0-48E5-B77E-EF3ED9720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76" y="1505214"/>
            <a:ext cx="4492847" cy="336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  <a:extLst>
              <a:ext uri="{FF2B5EF4-FFF2-40B4-BE49-F238E27FC236}">
                <a16:creationId xmlns:a16="http://schemas.microsoft.com/office/drawing/2014/main" id="{B7578F92-EF1B-4FC6-B93B-1A87AF49CE71}"/>
              </a:ext>
            </a:extLst>
          </p:cNvPr>
          <p:cNvSpPr/>
          <p:nvPr/>
        </p:nvSpPr>
        <p:spPr>
          <a:xfrm>
            <a:off x="5332202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8C9873C9-FB62-4B20-853D-0E3B5A123A42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7" name="สี่เหลี่ยมผืนผ้า: มุมมน 16">
              <a:extLst>
                <a:ext uri="{FF2B5EF4-FFF2-40B4-BE49-F238E27FC236}">
                  <a16:creationId xmlns:a16="http://schemas.microsoft.com/office/drawing/2014/main" id="{BE73EDFB-7646-47AF-B707-1524DF59B474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8" name="กล่องข้อความ 17">
              <a:extLst>
                <a:ext uri="{FF2B5EF4-FFF2-40B4-BE49-F238E27FC236}">
                  <a16:creationId xmlns:a16="http://schemas.microsoft.com/office/drawing/2014/main" id="{BA6C3E7F-D968-464C-B74A-CB6192091E4A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297096"/>
      </p:ext>
    </p:extLst>
  </p:cSld>
  <p:clrMapOvr>
    <a:masterClrMapping/>
  </p:clrMapOvr>
  <p:transition spd="slow"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484402" y="5144292"/>
            <a:ext cx="93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ใบเตย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A0B8C96-23D6-4CFF-AF97-13553DE68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287" y="1717988"/>
            <a:ext cx="4385425" cy="3289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แผนผังลำดับงาน: สิ้นสุด 10">
            <a:hlinkClick r:id="rId4" action="ppaction://hlinksldjump"/>
            <a:extLst>
              <a:ext uri="{FF2B5EF4-FFF2-40B4-BE49-F238E27FC236}">
                <a16:creationId xmlns:a16="http://schemas.microsoft.com/office/drawing/2014/main" id="{79DD7E51-F94C-4E05-AEEF-B04625CE5DA7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7611743-EA05-4319-A333-B718E7A7FDFD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0" name="สี่เหลี่ยมผืนผ้า: มุมมน 9">
              <a:extLst>
                <a:ext uri="{FF2B5EF4-FFF2-40B4-BE49-F238E27FC236}">
                  <a16:creationId xmlns:a16="http://schemas.microsoft.com/office/drawing/2014/main" id="{798463B7-0219-4622-8858-0B3F0DDA6708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65E7EEE3-B1D5-4C09-8A51-F55FE79CDDFA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834685"/>
      </p:ext>
    </p:extLst>
  </p:cSld>
  <p:clrMapOvr>
    <a:masterClrMapping/>
  </p:clrMapOvr>
  <p:transition spd="slow"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5DB058A-3ED5-464D-9833-C84CF5451524}"/>
              </a:ext>
            </a:extLst>
          </p:cNvPr>
          <p:cNvSpPr txBox="1"/>
          <p:nvPr/>
        </p:nvSpPr>
        <p:spPr>
          <a:xfrm>
            <a:off x="5045428" y="5139563"/>
            <a:ext cx="1778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+mj-cs"/>
              </a:rPr>
              <a:t>สีผสมอาหาร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34C809E-18C6-41AF-89CC-4EC73A2729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3" b="14108"/>
          <a:stretch/>
        </p:blipFill>
        <p:spPr>
          <a:xfrm>
            <a:off x="2581003" y="1428755"/>
            <a:ext cx="6706900" cy="3633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ำดับงาน: สิ้นสุด 8">
            <a:hlinkClick r:id="rId4" action="ppaction://hlinksldjump"/>
            <a:extLst>
              <a:ext uri="{FF2B5EF4-FFF2-40B4-BE49-F238E27FC236}">
                <a16:creationId xmlns:a16="http://schemas.microsoft.com/office/drawing/2014/main" id="{FC0F5D86-97CC-49DB-BAB8-85DFB18C2C9B}"/>
              </a:ext>
            </a:extLst>
          </p:cNvPr>
          <p:cNvSpPr/>
          <p:nvPr/>
        </p:nvSpPr>
        <p:spPr>
          <a:xfrm>
            <a:off x="5332202" y="597221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C0F66DB8-3AF2-4C12-BC95-0C97D5B9FC34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id="{89556019-9A95-4844-B2C7-99F6328B2593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0" name="กล่องข้อความ 19">
              <a:extLst>
                <a:ext uri="{FF2B5EF4-FFF2-40B4-BE49-F238E27FC236}">
                  <a16:creationId xmlns:a16="http://schemas.microsoft.com/office/drawing/2014/main" id="{6905D8B9-45EB-4355-AA25-C4BB9A0F2E9C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694269"/>
      </p:ext>
    </p:extLst>
  </p:cSld>
  <p:clrMapOvr>
    <a:masterClrMapping/>
  </p:clrMapOvr>
  <p:transition spd="slow"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3E370DE-4B29-4031-9CFD-945335E3C669}"/>
              </a:ext>
            </a:extLst>
          </p:cNvPr>
          <p:cNvSpPr txBox="1"/>
          <p:nvPr/>
        </p:nvSpPr>
        <p:spPr>
          <a:xfrm>
            <a:off x="536096" y="1359211"/>
            <a:ext cx="108646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วิธีต้มวุ้นกะทิ </a:t>
            </a:r>
            <a:r>
              <a:rPr lang="en-US" sz="2800" b="1" u="sng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:</a:t>
            </a:r>
          </a:p>
          <a:p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เตรียมวัตถุดิบ </a:t>
            </a:r>
            <a:r>
              <a:rPr lang="en-US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:</a:t>
            </a:r>
            <a:endParaRPr lang="th-TH" sz="2800" b="1" u="sng" dirty="0">
              <a:solidFill>
                <a:srgbClr val="0B730B"/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1. แช่ผงวุ้นในน้ำประมาณ 15-20 นาที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2. ล้างใบเตยให้สะอาด</a:t>
            </a:r>
            <a:endParaRPr lang="th-TH" sz="2800" b="1" u="sng" dirty="0">
              <a:solidFill>
                <a:srgbClr val="0B730B"/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ขั้นตอน</a:t>
            </a:r>
            <a:r>
              <a:rPr lang="th-TH" sz="2800" b="1" u="sng" dirty="0" err="1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การทำ</a:t>
            </a:r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en-US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:</a:t>
            </a:r>
            <a:endParaRPr lang="th-TH" sz="2800" b="1" u="sng" dirty="0">
              <a:solidFill>
                <a:srgbClr val="0B730B"/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1. ต้มวุ้นด้วยไฟกลาง วุ้นเดือดหรี่ไฟให้อ่อนสุด  ใส่น้ำตาล เกลือ คนให้ละลาย </a:t>
            </a:r>
            <a:b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2. เมื่อวุ้นเดือด ให้ใส่ใบเตย ใส่กะทิคนให้เข้ากัน เปิดไฟเบาปิดฝาทันที</a:t>
            </a:r>
            <a:b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3. เมื่อวุ้นละลายดีแล้วให้ใส่น้ำตาล เกลือ คนจนละลาย </a:t>
            </a:r>
          </a:p>
          <a:p>
            <a:pPr algn="thaiDist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4. ต้มวุ้นด้วยไฟกลาง วุ้นเดือดหรี่ไฟให้อ่อนสุด ใส่น้ำตาลคนให้ละลาย ปิดไฟและปิดฝาหม้อทันที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C38D7EB7-350A-488D-A7B3-365478F847CD}"/>
              </a:ext>
            </a:extLst>
          </p:cNvPr>
          <p:cNvSpPr/>
          <p:nvPr/>
        </p:nvSpPr>
        <p:spPr>
          <a:xfrm>
            <a:off x="5355574" y="6231997"/>
            <a:ext cx="1225668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5867C05A-DE39-4922-9D60-85C745F8F175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9" name="สี่เหลี่ยมผืนผ้า: มุมมน 8">
              <a:extLst>
                <a:ext uri="{FF2B5EF4-FFF2-40B4-BE49-F238E27FC236}">
                  <a16:creationId xmlns:a16="http://schemas.microsoft.com/office/drawing/2014/main" id="{D1E99380-0E10-443E-846E-76B9E6F2A3B5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" name="กล่องข้อความ 9">
              <a:extLst>
                <a:ext uri="{FF2B5EF4-FFF2-40B4-BE49-F238E27FC236}">
                  <a16:creationId xmlns:a16="http://schemas.microsoft.com/office/drawing/2014/main" id="{5F86A63D-BBF0-43EC-87E0-A730657BB649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1521122"/>
      </p:ext>
    </p:extLst>
  </p:cSld>
  <p:clrMapOvr>
    <a:masterClrMapping/>
  </p:clrMapOvr>
  <p:transition spd="slow"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3E370DE-4B29-4031-9CFD-945335E3C669}"/>
              </a:ext>
            </a:extLst>
          </p:cNvPr>
          <p:cNvSpPr txBox="1"/>
          <p:nvPr/>
        </p:nvSpPr>
        <p:spPr>
          <a:xfrm>
            <a:off x="536096" y="1359211"/>
            <a:ext cx="108646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วิธีต้มวุ้นนมสด </a:t>
            </a:r>
            <a:r>
              <a:rPr lang="en-US" sz="2800" b="1" u="sng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:</a:t>
            </a:r>
          </a:p>
          <a:p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ขั้นตอน</a:t>
            </a:r>
            <a:r>
              <a:rPr lang="th-TH" sz="2800" b="1" u="sng" dirty="0" err="1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การทำ</a:t>
            </a:r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en-US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:</a:t>
            </a:r>
            <a:endParaRPr lang="th-TH" sz="2800" b="1" u="sng" dirty="0">
              <a:solidFill>
                <a:srgbClr val="0B730B"/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5. เตรียมพิมพ์แบบ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ต่างๆ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 เช่น พวงมาลัย ดอกมะลิ ใบตอง ฯลฯ แบ่งวุ้นใส่ถ้วยผสมสีตามที่ต้องการ หยอดพิมพ์รักแม่ พิมพ์ใบไม้ พิมพ์พวงมาลัย พิมพ์ใบตองและพิมพ์ดอกมะลิ</a:t>
            </a:r>
            <a:b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6. รอวุ้นเซตตัวแกะออกจากพิมพ์ 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8.นำวุ้นพวงมาลัยมาประกอบ และนำไปจัดวางบนกล่อง ขณะจัดวางต้องหยอดวุ้นใสเพื่อเชื่อมกับฐานรองเพื่อไม่ให้วุ้นเคลื่อนตัว</a:t>
            </a:r>
            <a:b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C38D7EB7-350A-488D-A7B3-365478F847CD}"/>
              </a:ext>
            </a:extLst>
          </p:cNvPr>
          <p:cNvSpPr/>
          <p:nvPr/>
        </p:nvSpPr>
        <p:spPr>
          <a:xfrm>
            <a:off x="5355574" y="6231997"/>
            <a:ext cx="1225668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5867C05A-DE39-4922-9D60-85C745F8F175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9" name="สี่เหลี่ยมผืนผ้า: มุมมน 8">
              <a:extLst>
                <a:ext uri="{FF2B5EF4-FFF2-40B4-BE49-F238E27FC236}">
                  <a16:creationId xmlns:a16="http://schemas.microsoft.com/office/drawing/2014/main" id="{D1E99380-0E10-443E-846E-76B9E6F2A3B5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" name="กล่องข้อความ 9">
              <a:extLst>
                <a:ext uri="{FF2B5EF4-FFF2-40B4-BE49-F238E27FC236}">
                  <a16:creationId xmlns:a16="http://schemas.microsoft.com/office/drawing/2014/main" id="{5F86A63D-BBF0-43EC-87E0-A730657BB649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168875"/>
      </p:ext>
    </p:extLst>
  </p:cSld>
  <p:clrMapOvr>
    <a:masterClrMapping/>
  </p:clrMapOvr>
  <p:transition spd="slow"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3E370DE-4B29-4031-9CFD-945335E3C669}"/>
              </a:ext>
            </a:extLst>
          </p:cNvPr>
          <p:cNvSpPr txBox="1"/>
          <p:nvPr/>
        </p:nvSpPr>
        <p:spPr>
          <a:xfrm>
            <a:off x="663688" y="1382286"/>
            <a:ext cx="108646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วิธีต้มวุ้นใส </a:t>
            </a:r>
            <a:r>
              <a:rPr lang="en-US" sz="2800" b="1" u="sng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:</a:t>
            </a:r>
          </a:p>
          <a:p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เตรียมวัตถุดิบ </a:t>
            </a:r>
            <a:r>
              <a:rPr lang="en-US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:</a:t>
            </a:r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1. แช่ผงวุ้นในน้ำประมาณ 15-20 นาที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2. ล้างใบเตยให้สะอาด</a:t>
            </a:r>
          </a:p>
          <a:p>
            <a:endParaRPr lang="th-TH" sz="2800" b="1" u="sng" dirty="0">
              <a:solidFill>
                <a:srgbClr val="0B730B"/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ขั้นตอน</a:t>
            </a:r>
            <a:r>
              <a:rPr lang="th-TH" sz="2800" b="1" u="sng" dirty="0" err="1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การทำ</a:t>
            </a:r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en-US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:</a:t>
            </a:r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1.ต้มน้ำเปล่าให้เดือด เทวุ้นที่แช่ไว้ลงไปในหม้อคนวุ้นตลอดเวลาและเคี่ยววุ้นให้ละลาย(ใช้หลังช้อนจุ่มลงไปในหม้อวุ้น ถ้าวุ้นละลายดีหลังช้อนจะมันวาวไม่มีเกล็ดเล็กๆ ติดบนช้อน) 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2. เมื่อวุ้นเดือด ให้ใส่ใบเตย 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3. ใส่น้ำตาล  คนจนละลาย ปิดไฟ กรองวุ้นด้วยผ้าขาวบาง เอาใบเตยออก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	4. เทใส่หม้อหุงข้าวไฟฟ้าเพื่อไม่ให้วุ้นแข็งตัว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C38D7EB7-350A-488D-A7B3-365478F847CD}"/>
              </a:ext>
            </a:extLst>
          </p:cNvPr>
          <p:cNvSpPr/>
          <p:nvPr/>
        </p:nvSpPr>
        <p:spPr>
          <a:xfrm>
            <a:off x="5773026" y="6231997"/>
            <a:ext cx="1225668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77018A30-270E-4BDB-975A-FF2FE41FB3A0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9" name="สี่เหลี่ยมผืนผ้า: มุมมน 8">
              <a:extLst>
                <a:ext uri="{FF2B5EF4-FFF2-40B4-BE49-F238E27FC236}">
                  <a16:creationId xmlns:a16="http://schemas.microsoft.com/office/drawing/2014/main" id="{22D7EE30-35DA-41EB-A66F-30269A4C45C7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" name="กล่องข้อความ 9">
              <a:extLst>
                <a:ext uri="{FF2B5EF4-FFF2-40B4-BE49-F238E27FC236}">
                  <a16:creationId xmlns:a16="http://schemas.microsoft.com/office/drawing/2014/main" id="{2017C26C-DD31-4AEB-8581-AF9FEA0D9F31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7632985"/>
      </p:ext>
    </p:extLst>
  </p:cSld>
  <p:clrMapOvr>
    <a:masterClrMapping/>
  </p:clrMapOvr>
  <p:transition spd="slow"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3E370DE-4B29-4031-9CFD-945335E3C669}"/>
              </a:ext>
            </a:extLst>
          </p:cNvPr>
          <p:cNvSpPr txBox="1"/>
          <p:nvPr/>
        </p:nvSpPr>
        <p:spPr>
          <a:xfrm>
            <a:off x="894593" y="1375147"/>
            <a:ext cx="10864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ขั้นตอนการผสมสี</a:t>
            </a:r>
            <a:r>
              <a:rPr lang="en-US" sz="2800" b="1" u="sng" dirty="0">
                <a:solidFill>
                  <a:srgbClr val="0B730B"/>
                </a:solidFill>
                <a:latin typeface="TH SarabunPSK" panose="020B0500040200020003" pitchFamily="34" charset="-34"/>
                <a:cs typeface="+mj-cs"/>
              </a:rPr>
              <a:t>:</a:t>
            </a:r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C38D7EB7-350A-488D-A7B3-365478F847CD}"/>
              </a:ext>
            </a:extLst>
          </p:cNvPr>
          <p:cNvSpPr/>
          <p:nvPr/>
        </p:nvSpPr>
        <p:spPr>
          <a:xfrm>
            <a:off x="5773026" y="6231997"/>
            <a:ext cx="1225668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E8C1EF36-D90C-48A5-A9EC-F444D7A85968}"/>
              </a:ext>
            </a:extLst>
          </p:cNvPr>
          <p:cNvGrpSpPr/>
          <p:nvPr/>
        </p:nvGrpSpPr>
        <p:grpSpPr>
          <a:xfrm>
            <a:off x="669452" y="290084"/>
            <a:ext cx="4735506" cy="758018"/>
            <a:chOff x="669452" y="290084"/>
            <a:chExt cx="4735506" cy="758018"/>
          </a:xfrm>
        </p:grpSpPr>
        <p:sp>
          <p:nvSpPr>
            <p:cNvPr id="16" name="สี่เหลี่ยมผืนผ้า: มุมมน 15">
              <a:extLst>
                <a:ext uri="{FF2B5EF4-FFF2-40B4-BE49-F238E27FC236}">
                  <a16:creationId xmlns:a16="http://schemas.microsoft.com/office/drawing/2014/main" id="{707F1F25-7A54-4974-B7E2-817B82923E6D}"/>
                </a:ext>
              </a:extLst>
            </p:cNvPr>
            <p:cNvSpPr/>
            <p:nvPr/>
          </p:nvSpPr>
          <p:spPr>
            <a:xfrm>
              <a:off x="894593" y="290084"/>
              <a:ext cx="4510365" cy="75801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7" name="กล่องข้อความ 16">
              <a:extLst>
                <a:ext uri="{FF2B5EF4-FFF2-40B4-BE49-F238E27FC236}">
                  <a16:creationId xmlns:a16="http://schemas.microsoft.com/office/drawing/2014/main" id="{BC84F853-2176-48F5-8073-97DFBF2BBC14}"/>
                </a:ext>
              </a:extLst>
            </p:cNvPr>
            <p:cNvSpPr txBox="1"/>
            <p:nvPr/>
          </p:nvSpPr>
          <p:spPr>
            <a:xfrm>
              <a:off x="669452" y="364408"/>
              <a:ext cx="4735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วัตถุดิบ</a:t>
              </a:r>
              <a:r>
                <a:rPr lang="th-TH" sz="36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การทำ</a:t>
              </a:r>
              <a:r>
                <a:rPr lang="th-TH" sz="36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aviraj"/>
                  <a:cs typeface="+mj-cs"/>
                </a:rPr>
                <a:t> (วุ้นพวงมาลัย)</a:t>
              </a:r>
              <a:endParaRPr lang="th-TH" sz="36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viraj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9309944"/>
      </p:ext>
    </p:extLst>
  </p:cSld>
  <p:clrMapOvr>
    <a:masterClrMapping/>
  </p:clrMapOvr>
  <p:transition spd="slow" advClick="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10046</TotalTime>
  <Words>769</Words>
  <Application>Microsoft Office PowerPoint</Application>
  <PresentationFormat>แบบจอกว้าง</PresentationFormat>
  <Paragraphs>148</Paragraphs>
  <Slides>36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36</vt:i4>
      </vt:variant>
    </vt:vector>
  </HeadingPairs>
  <TitlesOfParts>
    <vt:vector size="44" baseType="lpstr">
      <vt:lpstr>Arial</vt:lpstr>
      <vt:lpstr>Calibri</vt:lpstr>
      <vt:lpstr>Century Gothic</vt:lpstr>
      <vt:lpstr>Taviraj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ROOM_A01</cp:lastModifiedBy>
  <cp:revision>2472</cp:revision>
  <dcterms:created xsi:type="dcterms:W3CDTF">2020-12-22T03:05:05Z</dcterms:created>
  <dcterms:modified xsi:type="dcterms:W3CDTF">2023-07-07T05:03:07Z</dcterms:modified>
</cp:coreProperties>
</file>