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6" r:id="rId2"/>
    <p:sldId id="647" r:id="rId3"/>
    <p:sldId id="685" r:id="rId4"/>
    <p:sldId id="692" r:id="rId5"/>
    <p:sldId id="717" r:id="rId6"/>
    <p:sldId id="718" r:id="rId7"/>
    <p:sldId id="721" r:id="rId8"/>
    <p:sldId id="722" r:id="rId9"/>
    <p:sldId id="723" r:id="rId10"/>
    <p:sldId id="724" r:id="rId11"/>
    <p:sldId id="746" r:id="rId12"/>
    <p:sldId id="719" r:id="rId13"/>
    <p:sldId id="741" r:id="rId14"/>
    <p:sldId id="726" r:id="rId15"/>
    <p:sldId id="742" r:id="rId16"/>
    <p:sldId id="693" r:id="rId17"/>
    <p:sldId id="728" r:id="rId18"/>
    <p:sldId id="729" r:id="rId19"/>
    <p:sldId id="730" r:id="rId20"/>
    <p:sldId id="731" r:id="rId21"/>
    <p:sldId id="743" r:id="rId22"/>
    <p:sldId id="744" r:id="rId23"/>
    <p:sldId id="745" r:id="rId24"/>
    <p:sldId id="691" r:id="rId25"/>
    <p:sldId id="74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AB11"/>
    <a:srgbClr val="EEA420"/>
    <a:srgbClr val="B4FAB0"/>
    <a:srgbClr val="0B730B"/>
    <a:srgbClr val="0000CC"/>
    <a:srgbClr val="A6162E"/>
    <a:srgbClr val="FBCDCD"/>
    <a:srgbClr val="000082"/>
    <a:srgbClr val="FEFDF4"/>
    <a:srgbClr val="00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4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284.93042" units="1/cm"/>
          <inkml:channelProperty channel="Y" name="resolution" value="504.1077" units="1/cm"/>
          <inkml:channelProperty channel="T" name="resolution" value="1" units="1/dev"/>
        </inkml:channelProperties>
      </inkml:inkSource>
      <inkml:timestamp xml:id="ts0" timeString="2023-05-01T04:40:00.6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4259 17012 0,'0'0'0,"0"0"16,0 0-16,0 0 15,0 0-15,0 0 16,0 0-16,0 0 0,0 0 16,0 0-16,0 0 15,0 0 1,0 0-16,0 0 0,0 0 0,0 0 15,0 0-15,0 0 16,0 0-16,0 0 16,0 0-16,0 0 0,0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284.93042" units="1/cm"/>
          <inkml:channelProperty channel="Y" name="resolution" value="504.1077" units="1/cm"/>
          <inkml:channelProperty channel="T" name="resolution" value="1" units="1/dev"/>
        </inkml:channelProperties>
      </inkml:inkSource>
      <inkml:timestamp xml:id="ts0" timeString="2023-05-01T04:41:25.1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4313 17143 0,'0'0'0,"0"0"0,0 0 15,0 0-15,0 0 16,0 0-16,0 0 0,0 0 16,0 0-16,0 0 15,0 0-15,0 0 0,0 0 16,0 0-16,0 0 15,0 0-15,0-3 16,-3-13-16,1-4 16,2 6-16,2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07/11/66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7.xml"/><Relationship Id="rId7" Type="http://schemas.openxmlformats.org/officeDocument/2006/relationships/slide" Target="slide4.xml"/><Relationship Id="rId12" Type="http://schemas.openxmlformats.org/officeDocument/2006/relationships/slide" Target="slide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image" Target="../media/image12.png"/><Relationship Id="rId5" Type="http://schemas.openxmlformats.org/officeDocument/2006/relationships/slide" Target="slide16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2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24.xml"/><Relationship Id="rId7" Type="http://schemas.openxmlformats.org/officeDocument/2006/relationships/slide" Target="slide1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19.xml"/><Relationship Id="rId4" Type="http://schemas.openxmlformats.org/officeDocument/2006/relationships/slide" Target="slide21.xml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hlinkClick r:id="rId3" action="ppaction://hlinksldjump"/>
            <a:extLst>
              <a:ext uri="{FF2B5EF4-FFF2-40B4-BE49-F238E27FC236}">
                <a16:creationId xmlns:a16="http://schemas.microsoft.com/office/drawing/2014/main" id="{B4493BC9-4CF0-4871-8A65-DCDD58EA4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B53EED88-58F0-4E8B-A259-4D90D398D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43" y="1152145"/>
            <a:ext cx="6628313" cy="422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7113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4493BC9-4CF0-4871-8A65-DCDD58EA4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DD81AC2-E4B4-4416-B8B7-C99823934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81" y="647251"/>
            <a:ext cx="3596952" cy="2292295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F52F2B5F-8F7C-45AC-B9C1-E92F36A88AF8}"/>
              </a:ext>
            </a:extLst>
          </p:cNvPr>
          <p:cNvSpPr txBox="1"/>
          <p:nvPr/>
        </p:nvSpPr>
        <p:spPr>
          <a:xfrm>
            <a:off x="2595915" y="2855323"/>
            <a:ext cx="3256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การทำวุ้น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03E2F0B0-D449-495A-90B5-936DBE5B45E4}"/>
              </a:ext>
            </a:extLst>
          </p:cNvPr>
          <p:cNvGrpSpPr/>
          <p:nvPr/>
        </p:nvGrpSpPr>
        <p:grpSpPr>
          <a:xfrm>
            <a:off x="2506586" y="4043984"/>
            <a:ext cx="3770742" cy="783036"/>
            <a:chOff x="2083981" y="3738895"/>
            <a:chExt cx="4280243" cy="783036"/>
          </a:xfrm>
        </p:grpSpPr>
        <p:sp>
          <p:nvSpPr>
            <p:cNvPr id="2" name="สี่เหลี่ยมผืนผ้า: มุมมน 1">
              <a:extLst>
                <a:ext uri="{FF2B5EF4-FFF2-40B4-BE49-F238E27FC236}">
                  <a16:creationId xmlns:a16="http://schemas.microsoft.com/office/drawing/2014/main" id="{56252DA2-DB27-4D58-A7AC-91C6B029B0B5}"/>
                </a:ext>
              </a:extLst>
            </p:cNvPr>
            <p:cNvSpPr/>
            <p:nvPr/>
          </p:nvSpPr>
          <p:spPr>
            <a:xfrm>
              <a:off x="2083981" y="3738895"/>
              <a:ext cx="4280243" cy="71728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cs typeface="+mj-cs"/>
              </a:endParaRPr>
            </a:p>
          </p:txBody>
        </p:sp>
        <p:sp>
          <p:nvSpPr>
            <p:cNvPr id="9" name="กล่องข้อความ 8">
              <a:extLst>
                <a:ext uri="{FF2B5EF4-FFF2-40B4-BE49-F238E27FC236}">
                  <a16:creationId xmlns:a16="http://schemas.microsoft.com/office/drawing/2014/main" id="{D7FDCAEA-7708-4831-819F-A2365970E8B2}"/>
                </a:ext>
              </a:extLst>
            </p:cNvPr>
            <p:cNvSpPr txBox="1"/>
            <p:nvPr/>
          </p:nvSpPr>
          <p:spPr>
            <a:xfrm>
              <a:off x="3334643" y="3752490"/>
              <a:ext cx="16913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th-TH" sz="4400" b="1" i="0" dirty="0">
                  <a:solidFill>
                    <a:schemeClr val="bg1">
                      <a:lumMod val="85000"/>
                      <a:lumOff val="15000"/>
                    </a:schemeClr>
                  </a:solidFill>
                  <a:effectLst/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วุ้นผลไม้</a:t>
              </a:r>
            </a:p>
          </p:txBody>
        </p:sp>
      </p:grp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F157E62-07BC-4CD0-A4DB-A0BE16FE2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682" y="3778653"/>
            <a:ext cx="3204702" cy="1642028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1DB4A44-426A-42C3-83BB-F6F55B153F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32"/>
          <a:stretch/>
        </p:blipFill>
        <p:spPr>
          <a:xfrm>
            <a:off x="8995658" y="1981416"/>
            <a:ext cx="1803513" cy="3991785"/>
          </a:xfrm>
          <a:prstGeom prst="rect">
            <a:avLst/>
          </a:prstGeom>
        </p:spPr>
      </p:pic>
      <p:sp>
        <p:nvSpPr>
          <p:cNvPr id="13" name="สี่เหลี่ยมผืนผ้า: มุมมน 1">
            <a:extLst>
              <a:ext uri="{FF2B5EF4-FFF2-40B4-BE49-F238E27FC236}">
                <a16:creationId xmlns:a16="http://schemas.microsoft.com/office/drawing/2014/main" id="{68F930A7-81D8-4900-B713-B5A17BDE36DC}"/>
              </a:ext>
            </a:extLst>
          </p:cNvPr>
          <p:cNvSpPr/>
          <p:nvPr/>
        </p:nvSpPr>
        <p:spPr>
          <a:xfrm>
            <a:off x="8119777" y="5834349"/>
            <a:ext cx="3596953" cy="6400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DC6886EF-A757-4E4D-B706-EC823B88678F}"/>
              </a:ext>
            </a:extLst>
          </p:cNvPr>
          <p:cNvSpPr txBox="1"/>
          <p:nvPr/>
        </p:nvSpPr>
        <p:spPr>
          <a:xfrm>
            <a:off x="8395461" y="5889654"/>
            <a:ext cx="3510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ดร.สุปราณี ไกร</a:t>
            </a:r>
            <a:r>
              <a:rPr lang="th-TH" sz="32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</a:t>
            </a:r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ตนุ</a:t>
            </a:r>
            <a:r>
              <a:rPr lang="th-TH" sz="32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สส</a:t>
            </a:r>
            <a:r>
              <a:rPr lang="th-TH" sz="3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รณ์</a:t>
            </a:r>
            <a:endParaRPr lang="th-TH" sz="3200" b="1" i="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52325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hlinkClick r:id="rId3" action="ppaction://hlinksldjump"/>
            <a:extLst>
              <a:ext uri="{FF2B5EF4-FFF2-40B4-BE49-F238E27FC236}">
                <a16:creationId xmlns:a16="http://schemas.microsoft.com/office/drawing/2014/main" id="{00C55414-D81F-40C6-8985-D9CCCB0A25F0}"/>
              </a:ext>
            </a:extLst>
          </p:cNvPr>
          <p:cNvSpPr txBox="1"/>
          <p:nvPr/>
        </p:nvSpPr>
        <p:spPr>
          <a:xfrm>
            <a:off x="2302416" y="4145113"/>
            <a:ext cx="1672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ถาด</a:t>
            </a:r>
          </a:p>
        </p:txBody>
      </p:sp>
      <p:sp>
        <p:nvSpPr>
          <p:cNvPr id="13" name="กล่องข้อความ 18">
            <a:hlinkClick r:id="rId4" action="ppaction://hlinksldjump"/>
            <a:extLst>
              <a:ext uri="{FF2B5EF4-FFF2-40B4-BE49-F238E27FC236}">
                <a16:creationId xmlns:a16="http://schemas.microsoft.com/office/drawing/2014/main" id="{7843C818-B273-472C-9E5D-333CC4D83193}"/>
              </a:ext>
            </a:extLst>
          </p:cNvPr>
          <p:cNvSpPr txBox="1"/>
          <p:nvPr/>
        </p:nvSpPr>
        <p:spPr>
          <a:xfrm>
            <a:off x="2302416" y="2603598"/>
            <a:ext cx="2815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หม้อต้ม + ทัพพี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8" name="กล่องข้อความ 17">
            <a:hlinkClick r:id="rId6" action="ppaction://hlinksldjump"/>
            <a:extLst>
              <a:ext uri="{FF2B5EF4-FFF2-40B4-BE49-F238E27FC236}">
                <a16:creationId xmlns:a16="http://schemas.microsoft.com/office/drawing/2014/main" id="{B6C72B26-AEA8-4D7A-9028-68DCF2A18F88}"/>
              </a:ext>
            </a:extLst>
          </p:cNvPr>
          <p:cNvSpPr txBox="1"/>
          <p:nvPr/>
        </p:nvSpPr>
        <p:spPr>
          <a:xfrm>
            <a:off x="5861359" y="2601762"/>
            <a:ext cx="3358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กล่องขนาด 2 ปอนด์</a:t>
            </a:r>
          </a:p>
        </p:txBody>
      </p:sp>
      <p:sp>
        <p:nvSpPr>
          <p:cNvPr id="19" name="กล่องข้อความ 18">
            <a:hlinkClick r:id="rId7" action="ppaction://hlinksldjump"/>
            <a:extLst>
              <a:ext uri="{FF2B5EF4-FFF2-40B4-BE49-F238E27FC236}">
                <a16:creationId xmlns:a16="http://schemas.microsoft.com/office/drawing/2014/main" id="{8AD8E276-076D-468A-8872-4516D02487B4}"/>
              </a:ext>
            </a:extLst>
          </p:cNvPr>
          <p:cNvSpPr txBox="1"/>
          <p:nvPr/>
        </p:nvSpPr>
        <p:spPr>
          <a:xfrm>
            <a:off x="2294405" y="1838919"/>
            <a:ext cx="1906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20" name="กล่องข้อความ 19">
            <a:hlinkClick r:id="rId8" action="ppaction://hlinksldjump"/>
            <a:extLst>
              <a:ext uri="{FF2B5EF4-FFF2-40B4-BE49-F238E27FC236}">
                <a16:creationId xmlns:a16="http://schemas.microsoft.com/office/drawing/2014/main" id="{45AF9834-24AF-4535-8812-9A8337988AE2}"/>
              </a:ext>
            </a:extLst>
          </p:cNvPr>
          <p:cNvSpPr txBox="1"/>
          <p:nvPr/>
        </p:nvSpPr>
        <p:spPr>
          <a:xfrm>
            <a:off x="5849108" y="3285651"/>
            <a:ext cx="153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</p:txBody>
      </p:sp>
      <p:sp>
        <p:nvSpPr>
          <p:cNvPr id="24" name="กล่องข้อความ 23">
            <a:hlinkClick r:id="rId9" action="ppaction://hlinksldjump"/>
            <a:extLst>
              <a:ext uri="{FF2B5EF4-FFF2-40B4-BE49-F238E27FC236}">
                <a16:creationId xmlns:a16="http://schemas.microsoft.com/office/drawing/2014/main" id="{A87A2F5A-C53B-4650-827B-AD15A8583693}"/>
              </a:ext>
            </a:extLst>
          </p:cNvPr>
          <p:cNvSpPr txBox="1"/>
          <p:nvPr/>
        </p:nvSpPr>
        <p:spPr>
          <a:xfrm>
            <a:off x="5895994" y="1838919"/>
            <a:ext cx="419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พิมพ์ปอนด์ ขนาด 2 ปอนด์</a:t>
            </a:r>
          </a:p>
        </p:txBody>
      </p:sp>
      <p:sp>
        <p:nvSpPr>
          <p:cNvPr id="25" name="กล่องข้อความ 24">
            <a:hlinkClick r:id="rId10" action="ppaction://hlinksldjump"/>
            <a:extLst>
              <a:ext uri="{FF2B5EF4-FFF2-40B4-BE49-F238E27FC236}">
                <a16:creationId xmlns:a16="http://schemas.microsoft.com/office/drawing/2014/main" id="{7209960C-0484-4C81-8E88-77D2E8E91AEA}"/>
              </a:ext>
            </a:extLst>
          </p:cNvPr>
          <p:cNvSpPr txBox="1"/>
          <p:nvPr/>
        </p:nvSpPr>
        <p:spPr>
          <a:xfrm>
            <a:off x="2302416" y="3367906"/>
            <a:ext cx="2619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มีดปอกผลไม้</a:t>
            </a:r>
          </a:p>
        </p:txBody>
      </p: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2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2" name="กล่องข้อความ 2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8" name="รูปภาพ 27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p:sp>
        <p:nvSpPr>
          <p:cNvPr id="30" name="กล่องข้อความ 29">
            <a:hlinkClick r:id="rId12" action="ppaction://hlinksldjump"/>
            <a:extLst>
              <a:ext uri="{FF2B5EF4-FFF2-40B4-BE49-F238E27FC236}">
                <a16:creationId xmlns:a16="http://schemas.microsoft.com/office/drawing/2014/main" id="{45AF9834-24AF-4535-8812-9A8337988AE2}"/>
              </a:ext>
            </a:extLst>
          </p:cNvPr>
          <p:cNvSpPr txBox="1"/>
          <p:nvPr/>
        </p:nvSpPr>
        <p:spPr>
          <a:xfrm>
            <a:off x="5849106" y="4145112"/>
            <a:ext cx="247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ถ้วยใส่ผลไม้</a:t>
            </a:r>
          </a:p>
        </p:txBody>
      </p:sp>
    </p:spTree>
    <p:extLst>
      <p:ext uri="{BB962C8B-B14F-4D97-AF65-F5344CB8AC3E}">
        <p14:creationId xmlns:p14="http://schemas.microsoft.com/office/powerpoint/2010/main" val="233571143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455440" y="5039046"/>
            <a:ext cx="1470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1C07B64-5C6C-4A25-8E38-EFA40E8CC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700" y="1989618"/>
            <a:ext cx="3810000" cy="2857500"/>
          </a:xfrm>
          <a:prstGeom prst="rect">
            <a:avLst/>
          </a:prstGeom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3" name="รูปภาพ 12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533240" y="612432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23880" y="61149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105706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4970402" y="5023806"/>
            <a:ext cx="2408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หม้อต้ม + ทัพพี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3B60531A-1825-437A-B65D-8629231235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22498" y="1116481"/>
            <a:ext cx="3179931" cy="4239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730730C-E4F2-47E0-8670-2CBC54C7F6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8" b="6356"/>
          <a:stretch/>
        </p:blipFill>
        <p:spPr>
          <a:xfrm>
            <a:off x="1306427" y="1603767"/>
            <a:ext cx="5011651" cy="3222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2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" name="กล่องข้อความ 17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778955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76388" y="5023806"/>
            <a:ext cx="19960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มีดปอกผลไม้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07CFA69-5F0C-4881-B3F6-06CCA304C3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9019" r="2990" b="9216"/>
          <a:stretch/>
        </p:blipFill>
        <p:spPr>
          <a:xfrm>
            <a:off x="3498452" y="1458702"/>
            <a:ext cx="5351929" cy="35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20481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836860" y="5241261"/>
            <a:ext cx="7665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ถาด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9B28624-3E6D-4CDD-B46F-F2A281482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61819" y="727591"/>
            <a:ext cx="3868362" cy="5158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B8E72DC-C63D-4D0E-ADDA-514B57CAF675}"/>
              </a:ext>
            </a:extLst>
          </p:cNvPr>
          <p:cNvGrpSpPr/>
          <p:nvPr/>
        </p:nvGrpSpPr>
        <p:grpSpPr>
          <a:xfrm>
            <a:off x="0" y="133153"/>
            <a:ext cx="8089423" cy="1437327"/>
            <a:chOff x="0" y="133153"/>
            <a:chExt cx="8089423" cy="1437327"/>
          </a:xfrm>
        </p:grpSpPr>
        <p:sp>
          <p:nvSpPr>
            <p:cNvPr id="13" name="สี่เหลี่ยมผืนผ้า: มุมมน 12">
              <a:extLst>
                <a:ext uri="{FF2B5EF4-FFF2-40B4-BE49-F238E27FC236}">
                  <a16:creationId xmlns:a16="http://schemas.microsoft.com/office/drawing/2014/main" id="{8F446678-9F3E-4C39-AA46-474C8C2B75F7}"/>
                </a:ext>
              </a:extLst>
            </p:cNvPr>
            <p:cNvSpPr/>
            <p:nvPr/>
          </p:nvSpPr>
          <p:spPr>
            <a:xfrm>
              <a:off x="941617" y="401592"/>
              <a:ext cx="5990812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A8F3454E-5966-4A1F-9B10-3DF3E9C21F85}"/>
                </a:ext>
              </a:extLst>
            </p:cNvPr>
            <p:cNvSpPr txBox="1"/>
            <p:nvPr/>
          </p:nvSpPr>
          <p:spPr>
            <a:xfrm>
              <a:off x="2521281" y="411077"/>
              <a:ext cx="556814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(วุ้นผลไม้นมสด)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รูปภาพ 15">
              <a:extLst>
                <a:ext uri="{FF2B5EF4-FFF2-40B4-BE49-F238E27FC236}">
                  <a16:creationId xmlns:a16="http://schemas.microsoft.com/office/drawing/2014/main" id="{0D5C6BE9-7C74-41B0-8AAC-D68F2BCB0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464865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808807" y="5023806"/>
            <a:ext cx="8226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E52249B-0BEB-4A13-9F1B-A9A76604E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0222"/>
          <a:stretch/>
        </p:blipFill>
        <p:spPr>
          <a:xfrm>
            <a:off x="4219519" y="1276371"/>
            <a:ext cx="3752961" cy="3825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550880" y="6147720"/>
              <a:ext cx="2160" cy="24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41520" y="6138360"/>
                <a:ext cx="20880" cy="4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56936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748695" y="5196988"/>
            <a:ext cx="9428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ตาชั่ง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000257D-D60B-46EC-ABB8-130C086D84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1" t="10588" r="6226" b="9215"/>
          <a:stretch/>
        </p:blipFill>
        <p:spPr>
          <a:xfrm>
            <a:off x="3578022" y="1266095"/>
            <a:ext cx="5284231" cy="3984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6" name="รูปภาพ 15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39467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55677" y="5041680"/>
            <a:ext cx="1880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ถ้วยใส่ผลไม้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405256D-55D6-4539-BBAA-5ECF17DE8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8" t="16688" r="16180" b="14364"/>
          <a:stretch/>
        </p:blipFill>
        <p:spPr>
          <a:xfrm rot="16200000">
            <a:off x="4474534" y="758026"/>
            <a:ext cx="3242931" cy="4728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2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" name="กล่องข้อความ 16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รูปภาพ 17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17313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548320" y="5023806"/>
            <a:ext cx="1343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4F89334-BCA1-4659-9B61-F58110F644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1" t="11765" r="14167" b="16423"/>
          <a:stretch/>
        </p:blipFill>
        <p:spPr>
          <a:xfrm>
            <a:off x="3897900" y="1459902"/>
            <a:ext cx="4644478" cy="3482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2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" name="กล่องข้อความ 16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รูปภาพ 17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903403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4644992" y="5023806"/>
            <a:ext cx="3058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กล่องขนาด 2 ปอนด์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42" y="1615046"/>
            <a:ext cx="4312115" cy="3233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4875073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548321" y="5023806"/>
            <a:ext cx="1343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76ACFD3-6AFE-4C81-AD7B-261C04A374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1" t="11765" r="14167" b="16423"/>
          <a:stretch/>
        </p:blipFill>
        <p:spPr>
          <a:xfrm>
            <a:off x="3897901" y="1561258"/>
            <a:ext cx="4644478" cy="3482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515527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357384" y="5174026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พิมพ์ปอนด์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2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" name="กล่องข้อความ 16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รูปภาพ 17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33168" y="1200759"/>
            <a:ext cx="3325664" cy="4435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434327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12192000" cy="6858000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3" action="ppaction://hlinksldjump"/>
            <a:extLst>
              <a:ext uri="{FF2B5EF4-FFF2-40B4-BE49-F238E27FC236}">
                <a16:creationId xmlns:a16="http://schemas.microsoft.com/office/drawing/2014/main" id="{C46FBBDC-A2E6-4326-A0E1-19F3FCAC2B3C}"/>
              </a:ext>
            </a:extLst>
          </p:cNvPr>
          <p:cNvSpPr/>
          <p:nvPr/>
        </p:nvSpPr>
        <p:spPr>
          <a:xfrm>
            <a:off x="437497" y="594914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A4604C4-4522-4C2F-AB05-EBD842912B53}"/>
              </a:ext>
            </a:extLst>
          </p:cNvPr>
          <p:cNvSpPr txBox="1"/>
          <p:nvPr/>
        </p:nvSpPr>
        <p:spPr>
          <a:xfrm>
            <a:off x="5155677" y="5002476"/>
            <a:ext cx="18806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ถ้วยใส่ผลไม้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กล่องข้อความ 11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7" name="รูปภาพ 16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8" y="185062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761480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7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7" name="กล่องข้อความ 36">
            <a:hlinkClick r:id="rId4" action="ppaction://hlinksldjump"/>
            <a:extLst>
              <a:ext uri="{FF2B5EF4-FFF2-40B4-BE49-F238E27FC236}">
                <a16:creationId xmlns:a16="http://schemas.microsoft.com/office/drawing/2014/main" id="{B03241D8-2D80-4400-BE19-CF290458630A}"/>
              </a:ext>
            </a:extLst>
          </p:cNvPr>
          <p:cNvSpPr txBox="1"/>
          <p:nvPr/>
        </p:nvSpPr>
        <p:spPr>
          <a:xfrm>
            <a:off x="3861096" y="2579018"/>
            <a:ext cx="3739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น้ำแช่วุ้น 200 </a:t>
            </a:r>
            <a:r>
              <a:rPr lang="en-US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Ml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กล่องข้อความ 37">
            <a:hlinkClick r:id="rId5" action="ppaction://hlinksldjump"/>
            <a:extLst>
              <a:ext uri="{FF2B5EF4-FFF2-40B4-BE49-F238E27FC236}">
                <a16:creationId xmlns:a16="http://schemas.microsoft.com/office/drawing/2014/main" id="{E86F832C-645D-478D-94D6-C9033E179001}"/>
              </a:ext>
            </a:extLst>
          </p:cNvPr>
          <p:cNvSpPr txBox="1"/>
          <p:nvPr/>
        </p:nvSpPr>
        <p:spPr>
          <a:xfrm>
            <a:off x="3861096" y="3970984"/>
            <a:ext cx="397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200 กรัม</a:t>
            </a:r>
          </a:p>
        </p:txBody>
      </p:sp>
      <p:sp>
        <p:nvSpPr>
          <p:cNvPr id="39" name="กล่องข้อความ 38">
            <a:hlinkClick r:id="rId6" action="ppaction://hlinksldjump"/>
            <a:extLst>
              <a:ext uri="{FF2B5EF4-FFF2-40B4-BE49-F238E27FC236}">
                <a16:creationId xmlns:a16="http://schemas.microsoft.com/office/drawing/2014/main" id="{6867313B-A194-497A-B25B-617D4861D312}"/>
              </a:ext>
            </a:extLst>
          </p:cNvPr>
          <p:cNvSpPr txBox="1"/>
          <p:nvPr/>
        </p:nvSpPr>
        <p:spPr>
          <a:xfrm>
            <a:off x="3861095" y="4677872"/>
            <a:ext cx="287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ผลไม้ตามชอบ</a:t>
            </a:r>
          </a:p>
        </p:txBody>
      </p:sp>
      <p:sp>
        <p:nvSpPr>
          <p:cNvPr id="40" name="กล่องข้อความ 39">
            <a:hlinkClick r:id="rId7" action="ppaction://hlinksldjump"/>
            <a:extLst>
              <a:ext uri="{FF2B5EF4-FFF2-40B4-BE49-F238E27FC236}">
                <a16:creationId xmlns:a16="http://schemas.microsoft.com/office/drawing/2014/main" id="{B58FA1A5-82A7-42F0-A914-36101215A5C4}"/>
              </a:ext>
            </a:extLst>
          </p:cNvPr>
          <p:cNvSpPr txBox="1"/>
          <p:nvPr/>
        </p:nvSpPr>
        <p:spPr>
          <a:xfrm>
            <a:off x="3861095" y="1879817"/>
            <a:ext cx="315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ผงวุ้น 2 ช้อนโต๊ะ</a:t>
            </a:r>
          </a:p>
        </p:txBody>
      </p:sp>
      <p:sp>
        <p:nvSpPr>
          <p:cNvPr id="41" name="กล่องข้อความ 40">
            <a:hlinkClick r:id="rId8" action="ppaction://hlinksldjump"/>
            <a:extLst>
              <a:ext uri="{FF2B5EF4-FFF2-40B4-BE49-F238E27FC236}">
                <a16:creationId xmlns:a16="http://schemas.microsoft.com/office/drawing/2014/main" id="{00585AA2-5358-4873-ACC5-5F8A2152EE14}"/>
              </a:ext>
            </a:extLst>
          </p:cNvPr>
          <p:cNvSpPr txBox="1"/>
          <p:nvPr/>
        </p:nvSpPr>
        <p:spPr>
          <a:xfrm>
            <a:off x="3861095" y="3282514"/>
            <a:ext cx="3739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น้ำต้มวุ้น 1000 </a:t>
            </a:r>
            <a:r>
              <a:rPr lang="en-US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Ml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3" name="กลุ่ม 22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24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5" name="กล่องข้อความ 24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6" name="รูปภาพ 25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205995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0DE2B66-1222-4B06-9B5E-9C27C2612701}"/>
              </a:ext>
            </a:extLst>
          </p:cNvPr>
          <p:cNvSpPr txBox="1"/>
          <p:nvPr/>
        </p:nvSpPr>
        <p:spPr>
          <a:xfrm>
            <a:off x="5483050" y="5137384"/>
            <a:ext cx="93807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ผงวุ้น</a:t>
            </a:r>
          </a:p>
        </p:txBody>
      </p:sp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00B34C3B-3606-4236-96F2-A7B5F99AF8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" t="14201" r="18397" b="6646"/>
          <a:stretch/>
        </p:blipFill>
        <p:spPr>
          <a:xfrm rot="16200000">
            <a:off x="4432452" y="892831"/>
            <a:ext cx="3327096" cy="4796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8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กล่องข้อความ 18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9676271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2A9D47BB-B877-4E70-96A8-5801C851DA6D}"/>
              </a:ext>
            </a:extLst>
          </p:cNvPr>
          <p:cNvSpPr txBox="1"/>
          <p:nvPr/>
        </p:nvSpPr>
        <p:spPr>
          <a:xfrm>
            <a:off x="5483050" y="5204619"/>
            <a:ext cx="12346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0FFFBFB-6020-4763-94E3-58D33796A8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085" y="1326435"/>
            <a:ext cx="4440125" cy="379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8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กล่องข้อความ 18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453418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0DE2B66-1222-4B06-9B5E-9C27C2612701}"/>
              </a:ext>
            </a:extLst>
          </p:cNvPr>
          <p:cNvSpPr txBox="1"/>
          <p:nvPr/>
        </p:nvSpPr>
        <p:spPr>
          <a:xfrm>
            <a:off x="5176516" y="5014232"/>
            <a:ext cx="18389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284D992-4CC5-4A26-B373-7C7D9E8FC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76" y="1505214"/>
            <a:ext cx="4492847" cy="336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7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" name="กล่องข้อความ 17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รูปภาพ 18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45701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0DE2B66-1222-4B06-9B5E-9C27C2612701}"/>
              </a:ext>
            </a:extLst>
          </p:cNvPr>
          <p:cNvSpPr txBox="1"/>
          <p:nvPr/>
        </p:nvSpPr>
        <p:spPr>
          <a:xfrm>
            <a:off x="5408870" y="5137384"/>
            <a:ext cx="184377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นมสดรสจืด 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2816081-98F2-4F2B-849E-E477C5D948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3" b="8235"/>
          <a:stretch/>
        </p:blipFill>
        <p:spPr>
          <a:xfrm>
            <a:off x="3756039" y="1382062"/>
            <a:ext cx="5149436" cy="3788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" name="กล่องข้อความ 17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9" name="รูปภาพ 18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312119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C57F948-B606-4519-9446-330B8F5C6398}"/>
              </a:ext>
            </a:extLst>
          </p:cNvPr>
          <p:cNvSpPr txBox="1"/>
          <p:nvPr/>
        </p:nvSpPr>
        <p:spPr>
          <a:xfrm>
            <a:off x="5305352" y="5249000"/>
            <a:ext cx="135005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น้ำแช่วุ้น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DE27EA5-A907-49FA-B382-3EF2DEB9A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979" y="1417070"/>
            <a:ext cx="4440125" cy="379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8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กล่องข้อความ 18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416548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C57F948-B606-4519-9446-330B8F5C6398}"/>
              </a:ext>
            </a:extLst>
          </p:cNvPr>
          <p:cNvSpPr txBox="1"/>
          <p:nvPr/>
        </p:nvSpPr>
        <p:spPr>
          <a:xfrm>
            <a:off x="5173768" y="5193011"/>
            <a:ext cx="135646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น้ำต้มวุ้น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DE27EA5-A907-49FA-B382-3EF2DEB9A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403" y="1343401"/>
            <a:ext cx="4440125" cy="379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8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กล่องข้อความ 18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20" name="รูปภาพ 19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0964180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761AD4BD-4997-4C86-88BA-BC480C3E8206}"/>
              </a:ext>
            </a:extLst>
          </p:cNvPr>
          <p:cNvSpPr/>
          <p:nvPr/>
        </p:nvSpPr>
        <p:spPr>
          <a:xfrm>
            <a:off x="382054" y="5982850"/>
            <a:ext cx="1204504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C57F948-B606-4519-9446-330B8F5C6398}"/>
              </a:ext>
            </a:extLst>
          </p:cNvPr>
          <p:cNvSpPr txBox="1"/>
          <p:nvPr/>
        </p:nvSpPr>
        <p:spPr>
          <a:xfrm>
            <a:off x="1741282" y="5098880"/>
            <a:ext cx="8709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ผลไม้ตามชอบ เช่น สตรอ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ว์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เบอร์รี กีวี่ แก้วมังกร องุ่นม่วง มะม่วงสุก </a:t>
            </a: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133153"/>
            <a:ext cx="6350924" cy="1437327"/>
            <a:chOff x="0" y="133153"/>
            <a:chExt cx="6350924" cy="1437327"/>
          </a:xfrm>
        </p:grpSpPr>
        <p:sp>
          <p:nvSpPr>
            <p:cNvPr id="11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8" name="รูปภาพ 17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76" y="1730324"/>
            <a:ext cx="4279248" cy="3208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8634598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442220" y="1089746"/>
            <a:ext cx="11307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>
                <a:solidFill>
                  <a:srgbClr val="00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การเตรียมวัตถุดิบ</a:t>
            </a:r>
            <a:r>
              <a:rPr lang="th-TH" sz="3200" b="1" dirty="0">
                <a:solidFill>
                  <a:srgbClr val="00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solidFill>
                  <a:srgbClr val="00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3200" b="1" dirty="0">
              <a:solidFill>
                <a:srgbClr val="0033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1.วิธีต้มวุ้นนมสด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1.1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แช่ผงวุ้นในนมสดประมาณ 15-20 นาที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1.2 ต้มวุ้นนมสดด้วยไฟกลาง คนไปเรื่อยๆ เมื่อวุ้นเดือดหรี่ไฟให้อ่อนสุด ใส่น้ำตาล คนให้ละลาย ปิดไฟและปิดฝาหม้อทันที</a:t>
            </a:r>
          </a:p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เตรียมผลไม้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2.1 นำผลไม้ไปทำความสะอาด และหั่นเป็นชิ้นเล็ก ๆ</a:t>
            </a:r>
            <a:endParaRPr lang="th-TH" sz="3200" b="1" u="sng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31.วิธีต้มวุ้นใส </a:t>
            </a:r>
            <a:r>
              <a:rPr lang="en-US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3.1 พักวุ้นอิ่มตัวใช้เวลา 10-20 นาที ใช้ไฟกลาง คนไปเรื่อยๆ จนผงวุ้นละลาย เติมน้ำตาล คนจนละลาย แล้วปิดแก๊ส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304852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-58191" y="-66502"/>
            <a:ext cx="5910350" cy="1337617"/>
            <a:chOff x="0" y="133153"/>
            <a:chExt cx="6350924" cy="1437327"/>
          </a:xfrm>
        </p:grpSpPr>
        <p:sp>
          <p:nvSpPr>
            <p:cNvPr id="13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รูปภาพ 14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1521122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728C86F-A709-42AA-9677-143110846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3E370DE-4B29-4031-9CFD-945335E3C669}"/>
              </a:ext>
            </a:extLst>
          </p:cNvPr>
          <p:cNvSpPr txBox="1"/>
          <p:nvPr/>
        </p:nvSpPr>
        <p:spPr>
          <a:xfrm>
            <a:off x="442220" y="1099996"/>
            <a:ext cx="113075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>
                <a:solidFill>
                  <a:srgbClr val="00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วิธีการทำ</a:t>
            </a:r>
            <a:r>
              <a:rPr lang="en-US" sz="3200" b="1" dirty="0">
                <a:solidFill>
                  <a:srgbClr val="00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3200" b="1" dirty="0">
              <a:solidFill>
                <a:srgbClr val="0033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เตรียมพิมพ์ปอนด์ เทวุ้นนมสดใส่ลงในพิมพ์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รอวุ้นนมสดเซ็ตตัว แกะออกจากพิมพ์ ผ่าวุ้นออกเป็น 6 ส่วน นำ 3 ส่วนกลับไปใส่พิมพ์โดยเว้นระยะห่างเพื่อหยอดผลไม้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นำผลไม้ที่หั่นไว้หยอดลงในพิมพ์ 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นำวุ้นใสไปเทในแม่พิมพ์ตรงช่องว่างที่ใส่ผลไม้ไว้ เทให้เสมอกับวุ้นนมสดที่เทไว้ครั้งแรก ใช้ช้อนเขี่ยให้ฟองอากาศใต้ผลไม้ลอยขึ้น เวลาแกะวุ้นออกจากพิมพ์วุ้นจะได้ไม่เป็นรูและสวยงาม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เมื่อวุ้นใสเซ็ตตัวแล้ว ให้นำวุ้นนมสดที่เหลือจากขั้นตอนแรกมาอุ่นให้ร้อนจัด 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เทลงไปในแม่พิมพ์จนเต็ม และรอให้วุ้นเซ็ตตัว </a:t>
            </a:r>
          </a:p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ก่อนแกะวุ้นออกจากพิมพ์และตกแต่งให้สวยงาม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  <a:extLst>
              <a:ext uri="{FF2B5EF4-FFF2-40B4-BE49-F238E27FC236}">
                <a16:creationId xmlns:a16="http://schemas.microsoft.com/office/drawing/2014/main" id="{C38D7EB7-350A-488D-A7B3-365478F847CD}"/>
              </a:ext>
            </a:extLst>
          </p:cNvPr>
          <p:cNvSpPr/>
          <p:nvPr/>
        </p:nvSpPr>
        <p:spPr>
          <a:xfrm>
            <a:off x="304852" y="6231997"/>
            <a:ext cx="1225668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E7F4EC63-3D66-4BDA-97E9-2907C82AF899}"/>
              </a:ext>
            </a:extLst>
          </p:cNvPr>
          <p:cNvGrpSpPr/>
          <p:nvPr/>
        </p:nvGrpSpPr>
        <p:grpSpPr>
          <a:xfrm>
            <a:off x="0" y="-47160"/>
            <a:ext cx="6350924" cy="1437327"/>
            <a:chOff x="0" y="133153"/>
            <a:chExt cx="6350924" cy="1437327"/>
          </a:xfrm>
        </p:grpSpPr>
        <p:sp>
          <p:nvSpPr>
            <p:cNvPr id="13" name="สี่เหลี่ยมผืนผ้า: มุมมน 1">
              <a:extLst>
                <a:ext uri="{FF2B5EF4-FFF2-40B4-BE49-F238E27FC236}">
                  <a16:creationId xmlns:a16="http://schemas.microsoft.com/office/drawing/2014/main" id="{585604E3-B385-4D06-BC64-7D3C54F86624}"/>
                </a:ext>
              </a:extLst>
            </p:cNvPr>
            <p:cNvSpPr/>
            <p:nvPr/>
          </p:nvSpPr>
          <p:spPr>
            <a:xfrm>
              <a:off x="941617" y="401592"/>
              <a:ext cx="5409307" cy="80123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กล่องข้อความ 13">
              <a:extLst>
                <a:ext uri="{FF2B5EF4-FFF2-40B4-BE49-F238E27FC236}">
                  <a16:creationId xmlns:a16="http://schemas.microsoft.com/office/drawing/2014/main" id="{3FAA2204-C3A8-4DEE-85EE-BB6B9F5B9F27}"/>
                </a:ext>
              </a:extLst>
            </p:cNvPr>
            <p:cNvSpPr txBox="1"/>
            <p:nvPr/>
          </p:nvSpPr>
          <p:spPr>
            <a:xfrm>
              <a:off x="2718769" y="525714"/>
              <a:ext cx="36159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800" b="1" dirty="0" err="1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800" b="1" dirty="0">
                  <a:solidFill>
                    <a:schemeClr val="bg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 วุ้นผลไม้</a:t>
              </a:r>
              <a:endParaRPr lang="th-TH" sz="3800" b="1" i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5" name="รูปภาพ 14">
              <a:extLst>
                <a:ext uri="{FF2B5EF4-FFF2-40B4-BE49-F238E27FC236}">
                  <a16:creationId xmlns:a16="http://schemas.microsoft.com/office/drawing/2014/main" id="{D49D7BDC-2739-46C8-B164-4EED8080A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53"/>
              <a:ext cx="2805193" cy="1437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6056293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8890</TotalTime>
  <Words>521</Words>
  <Application>Microsoft Office PowerPoint</Application>
  <PresentationFormat>Widescreen</PresentationFormat>
  <Paragraphs>97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Century Gothic</vt:lpstr>
      <vt:lpstr>TH SarabunPSK</vt:lpstr>
      <vt:lpstr>Wingdings</vt:lpstr>
      <vt:lpstr>Wingdings 3</vt:lpstr>
      <vt:lpstr>อิออน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LINPING</cp:lastModifiedBy>
  <cp:revision>2536</cp:revision>
  <dcterms:created xsi:type="dcterms:W3CDTF">2020-12-22T03:05:05Z</dcterms:created>
  <dcterms:modified xsi:type="dcterms:W3CDTF">2023-11-07T09:34:42Z</dcterms:modified>
</cp:coreProperties>
</file>