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9" r:id="rId3"/>
    <p:sldId id="302" r:id="rId4"/>
    <p:sldId id="349" r:id="rId5"/>
    <p:sldId id="389" r:id="rId6"/>
    <p:sldId id="371" r:id="rId7"/>
    <p:sldId id="372" r:id="rId8"/>
    <p:sldId id="373" r:id="rId9"/>
    <p:sldId id="374" r:id="rId10"/>
    <p:sldId id="375" r:id="rId11"/>
    <p:sldId id="376" r:id="rId12"/>
    <p:sldId id="377" r:id="rId13"/>
    <p:sldId id="378" r:id="rId14"/>
    <p:sldId id="379" r:id="rId15"/>
    <p:sldId id="380" r:id="rId16"/>
    <p:sldId id="381" r:id="rId17"/>
    <p:sldId id="382" r:id="rId18"/>
    <p:sldId id="383" r:id="rId19"/>
    <p:sldId id="384" r:id="rId20"/>
    <p:sldId id="385" r:id="rId21"/>
    <p:sldId id="386" r:id="rId22"/>
    <p:sldId id="387" r:id="rId23"/>
    <p:sldId id="390" r:id="rId24"/>
    <p:sldId id="393" r:id="rId25"/>
    <p:sldId id="391" r:id="rId26"/>
    <p:sldId id="392" r:id="rId27"/>
    <p:sldId id="394" r:id="rId28"/>
    <p:sldId id="395" r:id="rId29"/>
    <p:sldId id="398" r:id="rId30"/>
    <p:sldId id="400" r:id="rId31"/>
    <p:sldId id="399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8A"/>
    <a:srgbClr val="5BA8E7"/>
    <a:srgbClr val="0000CC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82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04/01/64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04/01/64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04/01/64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04/01/64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04/01/64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39530" y="646772"/>
            <a:ext cx="10762594" cy="5754030"/>
          </a:xfrm>
          <a:prstGeom prst="roundRect">
            <a:avLst>
              <a:gd name="adj" fmla="val 4967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163" y="1005971"/>
            <a:ext cx="7030722" cy="523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85074" y="373711"/>
            <a:ext cx="11229278" cy="6067905"/>
          </a:xfrm>
          <a:prstGeom prst="roundRect">
            <a:avLst>
              <a:gd name="adj" fmla="val 3823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897" y="552238"/>
            <a:ext cx="3669772" cy="2734410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8625137" y="5904491"/>
            <a:ext cx="4111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[1] </a:t>
            </a:r>
            <a:r>
              <a:rPr lang="th-TH" sz="24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18/12/63</a:t>
            </a:r>
            <a:endParaRPr lang="th-TH" sz="2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6" y="2638096"/>
            <a:ext cx="2963818" cy="3814029"/>
          </a:xfrm>
          <a:prstGeom prst="rect">
            <a:avLst/>
          </a:prstGeom>
        </p:spPr>
      </p:pic>
      <p:sp>
        <p:nvSpPr>
          <p:cNvPr id="5" name="รูปห้าเหลี่ยม 4"/>
          <p:cNvSpPr/>
          <p:nvPr/>
        </p:nvSpPr>
        <p:spPr>
          <a:xfrm>
            <a:off x="485074" y="5682647"/>
            <a:ext cx="2413493" cy="48805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เชฟบอล สุชาติ ใจฉ่ำ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129" y="3286648"/>
            <a:ext cx="6719288" cy="770119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019" y="3975991"/>
            <a:ext cx="2149387" cy="89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21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1055515" y="530705"/>
            <a:ext cx="538831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607143" y="530705"/>
            <a:ext cx="6285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ส่วนประกอบและวัตถุดิบ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272295" y="2565708"/>
            <a:ext cx="35309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เนื้อสัตว์/หมู/เนื้อ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ไก่ 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200 </a:t>
            </a:r>
            <a:r>
              <a:rPr lang="en-US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กล่องข้อความ 13">
            <a:hlinkClick r:id="" action="ppaction://noaction"/>
          </p:cNvPr>
          <p:cNvSpPr txBox="1"/>
          <p:nvPr/>
        </p:nvSpPr>
        <p:spPr>
          <a:xfrm>
            <a:off x="1272295" y="3301344"/>
            <a:ext cx="28452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หอมแดง 50 </a:t>
            </a:r>
            <a:r>
              <a:rPr lang="en-US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1261651" y="167793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7" name="กล่องข้อความ 16">
            <a:hlinkClick r:id="" action="ppaction://noaction"/>
          </p:cNvPr>
          <p:cNvSpPr txBox="1"/>
          <p:nvPr/>
        </p:nvSpPr>
        <p:spPr>
          <a:xfrm>
            <a:off x="1272295" y="3996801"/>
            <a:ext cx="23556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ใบเตย 2 ใบ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กล่องข้อความ 19">
            <a:hlinkClick r:id="" action="ppaction://noaction"/>
          </p:cNvPr>
          <p:cNvSpPr txBox="1"/>
          <p:nvPr/>
        </p:nvSpPr>
        <p:spPr>
          <a:xfrm>
            <a:off x="4900819" y="2565707"/>
            <a:ext cx="26666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ปี๊บ 50 </a:t>
            </a:r>
            <a:r>
              <a:rPr lang="en-US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กล่องข้อความ 20">
            <a:hlinkClick r:id="" action="ppaction://noaction"/>
          </p:cNvPr>
          <p:cNvSpPr txBox="1"/>
          <p:nvPr/>
        </p:nvSpPr>
        <p:spPr>
          <a:xfrm>
            <a:off x="1238411" y="5376007"/>
            <a:ext cx="33716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น้ำมะขามเปียก 100 </a:t>
            </a:r>
            <a:r>
              <a:rPr lang="en-US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กล่องข้อความ 22">
            <a:hlinkClick r:id="" action="ppaction://noaction"/>
          </p:cNvPr>
          <p:cNvSpPr txBox="1"/>
          <p:nvPr/>
        </p:nvSpPr>
        <p:spPr>
          <a:xfrm>
            <a:off x="4892771" y="3315362"/>
            <a:ext cx="29572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 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หางกะทิ 1 </a:t>
            </a:r>
            <a:r>
              <a:rPr lang="en-US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kg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5" name="กล่องข้อความ 24">
            <a:hlinkClick r:id="" action="ppaction://noaction"/>
          </p:cNvPr>
          <p:cNvSpPr txBox="1"/>
          <p:nvPr/>
        </p:nvSpPr>
        <p:spPr>
          <a:xfrm>
            <a:off x="1272295" y="4732437"/>
            <a:ext cx="26480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ผักชี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ลาว 2 ต้น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กล่องข้อความ 25">
            <a:hlinkClick r:id="" action="ppaction://noaction"/>
          </p:cNvPr>
          <p:cNvSpPr txBox="1"/>
          <p:nvPr/>
        </p:nvSpPr>
        <p:spPr>
          <a:xfrm>
            <a:off x="4900819" y="4048593"/>
            <a:ext cx="28154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 6 กลีบ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1" name="กล่องข้อความ 30">
            <a:hlinkClick r:id="" action="ppaction://noaction"/>
          </p:cNvPr>
          <p:cNvSpPr txBox="1"/>
          <p:nvPr/>
        </p:nvSpPr>
        <p:spPr>
          <a:xfrm>
            <a:off x="4929359" y="4733517"/>
            <a:ext cx="27869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แห้ง 10 เม็ด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3" name="กล่องข้อความ 32">
            <a:hlinkClick r:id="" action="ppaction://noaction"/>
          </p:cNvPr>
          <p:cNvSpPr txBox="1"/>
          <p:nvPr/>
        </p:nvSpPr>
        <p:spPr>
          <a:xfrm>
            <a:off x="4929359" y="5418441"/>
            <a:ext cx="31203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ลูกผักชี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คั่ว 1 ช้อนชา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4" name="กล่องข้อความ 33">
            <a:hlinkClick r:id="" action="ppaction://noaction"/>
          </p:cNvPr>
          <p:cNvSpPr txBox="1"/>
          <p:nvPr/>
        </p:nvSpPr>
        <p:spPr>
          <a:xfrm>
            <a:off x="7722292" y="3976874"/>
            <a:ext cx="27250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อบเชย 1 ช้อนชา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5" name="กล่องข้อความ 34">
            <a:hlinkClick r:id="" action="ppaction://noaction"/>
          </p:cNvPr>
          <p:cNvSpPr txBox="1"/>
          <p:nvPr/>
        </p:nvSpPr>
        <p:spPr>
          <a:xfrm>
            <a:off x="7715025" y="2559800"/>
            <a:ext cx="3247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ลูกจันทร์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คั่ว 1 ช้อนชา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6" name="กล่องข้อความ 35">
            <a:hlinkClick r:id="" action="ppaction://noaction"/>
          </p:cNvPr>
          <p:cNvSpPr txBox="1"/>
          <p:nvPr/>
        </p:nvSpPr>
        <p:spPr>
          <a:xfrm>
            <a:off x="7723074" y="3293031"/>
            <a:ext cx="328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ลูกกระวาน</a:t>
            </a: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คั่ว 1 ช้อนชา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7" name="กล่องข้อความ 36">
            <a:hlinkClick r:id="" action="ppaction://noaction"/>
          </p:cNvPr>
          <p:cNvSpPr txBox="1"/>
          <p:nvPr/>
        </p:nvSpPr>
        <p:spPr>
          <a:xfrm>
            <a:off x="7722292" y="4666609"/>
            <a:ext cx="25042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ขมิ้น 1 ช้อนชา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4588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1389249" y="1756318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เครื่องปรุง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7">
            <a:hlinkClick r:id="" action="ppaction://noaction"/>
          </p:cNvPr>
          <p:cNvSpPr txBox="1"/>
          <p:nvPr/>
        </p:nvSpPr>
        <p:spPr>
          <a:xfrm>
            <a:off x="2614527" y="3027885"/>
            <a:ext cx="3250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 1 หยิบมือ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กล่องข้อความ 4">
            <a:hlinkClick r:id="" action="ppaction://noaction"/>
          </p:cNvPr>
          <p:cNvSpPr txBox="1"/>
          <p:nvPr/>
        </p:nvSpPr>
        <p:spPr>
          <a:xfrm>
            <a:off x="2614527" y="3769994"/>
            <a:ext cx="2732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น้ำปลา 1 ช้อนชา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538831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6285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ส่วนประกอบและวัตถุดิบ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7688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25467" y="1473798"/>
            <a:ext cx="961351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2314822" y="1727867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7">
            <a:hlinkClick r:id="" action="ppaction://noaction"/>
          </p:cNvPr>
          <p:cNvSpPr txBox="1"/>
          <p:nvPr/>
        </p:nvSpPr>
        <p:spPr>
          <a:xfrm>
            <a:off x="3011581" y="2615643"/>
            <a:ext cx="21700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ครก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222780" y="530705"/>
            <a:ext cx="584978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1392732" y="530705"/>
            <a:ext cx="550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กล่องข้อความ 8">
            <a:hlinkClick r:id="" action="ppaction://noaction"/>
          </p:cNvPr>
          <p:cNvSpPr txBox="1"/>
          <p:nvPr/>
        </p:nvSpPr>
        <p:spPr>
          <a:xfrm>
            <a:off x="6032226" y="2615643"/>
            <a:ext cx="21700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ตะหลิว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เขียง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ทัพพี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1523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1389249" y="1756318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899343" y="2491395"/>
            <a:ext cx="828215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3200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ต้ม</a:t>
            </a:r>
            <a:r>
              <a:rPr lang="th-TH" sz="3200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หัวกะทิให้แตกมันพร้อมทั้ง</a:t>
            </a:r>
            <a:r>
              <a:rPr lang="th-TH" sz="3200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นำเครื่องแกง</a:t>
            </a:r>
            <a:r>
              <a:rPr lang="th-TH" sz="3200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ลงผัดในกระทะจนหอมและสุก</a:t>
            </a:r>
          </a:p>
          <a:p>
            <a:pPr algn="thaiDist"/>
            <a:r>
              <a:rPr lang="th-TH" sz="3200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นำ</a:t>
            </a:r>
            <a:r>
              <a:rPr lang="th-TH" sz="3200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เครื่องเทศมาตั้งแยกกันไว้ ห้ามตั้งรวมกันโดยเด็ดขาด </a:t>
            </a:r>
          </a:p>
          <a:p>
            <a:pPr algn="thaiDist"/>
            <a:r>
              <a:rPr lang="th-TH" sz="3200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นำ</a:t>
            </a:r>
            <a:r>
              <a:rPr lang="th-TH" sz="3200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เนื้อสัตว์ต้มกับหางกะทิเพื่อเพิ่มความนุ่มแล้วต้มจนสุก</a:t>
            </a:r>
          </a:p>
          <a:p>
            <a:pPr algn="thaiDist"/>
            <a:r>
              <a:rPr lang="th-TH" sz="3200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นำ</a:t>
            </a:r>
            <a:r>
              <a:rPr lang="th-TH" sz="3200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เนื้อสัตว์ที่ต้มสุกแล้วลงในกระทะเครื่องแกงที่ได้ทำการผัดไว้จนสุกแล้ว</a:t>
            </a:r>
          </a:p>
          <a:p>
            <a:pPr algn="thaiDist"/>
            <a:r>
              <a:rPr lang="th-TH" sz="3200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ใส่</a:t>
            </a:r>
            <a:r>
              <a:rPr lang="th-TH" sz="3200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ใบเตย น้ำตาลปี๊บ มะขามเปียก เกลือ </a:t>
            </a:r>
          </a:p>
          <a:p>
            <a:pPr algn="thaiDist"/>
            <a:r>
              <a:rPr lang="th-TH" sz="3200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ใส่</a:t>
            </a:r>
            <a:r>
              <a:rPr lang="th-TH" sz="3200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เครื่องเทศที่ตำ</a:t>
            </a:r>
          </a:p>
          <a:p>
            <a:pPr algn="thaiDist"/>
            <a:r>
              <a:rPr lang="th-TH" sz="3200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ชิม</a:t>
            </a:r>
            <a:r>
              <a:rPr lang="th-TH" sz="3200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ให้ได้สามรสแล้วโรยผักชีลาว</a:t>
            </a:r>
          </a:p>
        </p:txBody>
      </p:sp>
    </p:spTree>
    <p:extLst>
      <p:ext uri="{BB962C8B-B14F-4D97-AF65-F5344CB8AC3E}">
        <p14:creationId xmlns:p14="http://schemas.microsoft.com/office/powerpoint/2010/main" val="243226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538831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6285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ส่วนประกอบและวัตถุดิบ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407" y="1745320"/>
            <a:ext cx="3002342" cy="400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46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538831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6285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ส่วนประกอบและวัตถุดิบ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117" y="2039135"/>
            <a:ext cx="2676604" cy="357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5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538831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6285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ส่วนประกอบและวัตถุดิบ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050" name="Picture 2" descr="มารู้จักสมันไพรต้านโรค &quot;ใบเตย&quot; ล้างสารพิษ ดีต่อสุขภาพ ROSITACORR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250" y="2219513"/>
            <a:ext cx="4818337" cy="320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99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538831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6285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ส่วนประกอบและวัตถุดิบ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074" name="Picture 2" descr="เมล็ดพันธุ์ ผักชีลาวฝรั่ง Dill Bouquet herb 200 เมล็ด -  บ้านเกษตร(Food&amp;Farm) : Inspired by LnwShop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567" y="2117454"/>
            <a:ext cx="4551703" cy="341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76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538831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6285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ส่วนประกอบและวัตถุดิบ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234" y="1920571"/>
            <a:ext cx="2854369" cy="380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4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538831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6285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ส่วนประกอบและวัตถุดิบ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020" y="1969642"/>
            <a:ext cx="2780797" cy="370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60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538831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6285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ส่วนประกอบและวัตถุดิบ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510" y="1955621"/>
            <a:ext cx="2801818" cy="373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92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538831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6285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ส่วนประกอบและวัตถุดิบ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593" y="2067782"/>
            <a:ext cx="2633652" cy="351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2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538831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6285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ส่วนประกอบและวัตถุดิบ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786" y="1990672"/>
            <a:ext cx="2749266" cy="366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34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538831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6285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ส่วนประกอบและวัตถุดิบ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743" y="2055977"/>
            <a:ext cx="2651352" cy="353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20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538831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6285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ส่วนประกอบและวัตถุดิบ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459" y="2004910"/>
            <a:ext cx="2727919" cy="363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13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538831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6285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ส่วนประกอบและวัตถุดิบ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258" y="1936610"/>
            <a:ext cx="2830322" cy="377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01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538831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6285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ส่วนประกอบและวัตถุดิบ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082" y="2053762"/>
            <a:ext cx="2654673" cy="354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90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538831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6285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ส่วนประกอบและวัตถุดิบ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045" y="2029701"/>
            <a:ext cx="2690748" cy="358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92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538831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6285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ส่วนประกอบและวัตถุดิบ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957" y="2124294"/>
            <a:ext cx="2548923" cy="340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64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538831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6285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ส่วนประกอบและวัตถุดิบ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676" y="1887812"/>
            <a:ext cx="2903486" cy="387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9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337985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3981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230" y="2158453"/>
            <a:ext cx="4444377" cy="333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76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337985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3981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601" y="2082266"/>
            <a:ext cx="4647635" cy="348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12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337985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3981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703" y="1878511"/>
            <a:ext cx="2917431" cy="389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09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337985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3981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786" y="2166118"/>
            <a:ext cx="4397031" cy="329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01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337985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3981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167" y="2322581"/>
            <a:ext cx="4006504" cy="3003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94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337985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3981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120" y="2189856"/>
            <a:ext cx="4360598" cy="326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28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337985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3981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470" y="2172877"/>
            <a:ext cx="4405897" cy="330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71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337985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3981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974" y="1786504"/>
            <a:ext cx="5431787" cy="4075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8079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9860587" y="5750249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337985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07143" y="530705"/>
            <a:ext cx="3981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อุปกรณ์ของ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แกงสิงหล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580" y="2066507"/>
            <a:ext cx="4689677" cy="3515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960</TotalTime>
  <Words>366</Words>
  <Application>Microsoft Office PowerPoint</Application>
  <PresentationFormat>แบบจอกว้าง</PresentationFormat>
  <Paragraphs>91</Paragraphs>
  <Slides>31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31</vt:i4>
      </vt:variant>
    </vt:vector>
  </HeadingPairs>
  <TitlesOfParts>
    <vt:vector size="39" baseType="lpstr">
      <vt:lpstr>Angsana New</vt:lpstr>
      <vt:lpstr>Arial</vt:lpstr>
      <vt:lpstr>Century Gothic</vt:lpstr>
      <vt:lpstr>Cordia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OFFAE201</cp:lastModifiedBy>
  <cp:revision>358</cp:revision>
  <dcterms:created xsi:type="dcterms:W3CDTF">2020-12-22T03:05:05Z</dcterms:created>
  <dcterms:modified xsi:type="dcterms:W3CDTF">2021-01-04T01:29:08Z</dcterms:modified>
</cp:coreProperties>
</file>