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6"/>
  </p:handoutMasterIdLst>
  <p:sldIdLst>
    <p:sldId id="256" r:id="rId2"/>
    <p:sldId id="299" r:id="rId3"/>
    <p:sldId id="302" r:id="rId4"/>
    <p:sldId id="349" r:id="rId5"/>
    <p:sldId id="375" r:id="rId6"/>
    <p:sldId id="374" r:id="rId7"/>
    <p:sldId id="386" r:id="rId8"/>
    <p:sldId id="376" r:id="rId9"/>
    <p:sldId id="377" r:id="rId10"/>
    <p:sldId id="402" r:id="rId11"/>
    <p:sldId id="378" r:id="rId12"/>
    <p:sldId id="379" r:id="rId13"/>
    <p:sldId id="385" r:id="rId14"/>
    <p:sldId id="380" r:id="rId15"/>
    <p:sldId id="381" r:id="rId16"/>
    <p:sldId id="382" r:id="rId17"/>
    <p:sldId id="383" r:id="rId18"/>
    <p:sldId id="384" r:id="rId19"/>
    <p:sldId id="387" r:id="rId20"/>
    <p:sldId id="389" r:id="rId21"/>
    <p:sldId id="390" r:id="rId22"/>
    <p:sldId id="391" r:id="rId23"/>
    <p:sldId id="396" r:id="rId24"/>
    <p:sldId id="392" r:id="rId25"/>
    <p:sldId id="393" r:id="rId26"/>
    <p:sldId id="388" r:id="rId27"/>
    <p:sldId id="394" r:id="rId28"/>
    <p:sldId id="395" r:id="rId29"/>
    <p:sldId id="371" r:id="rId30"/>
    <p:sldId id="397" r:id="rId31"/>
    <p:sldId id="398" r:id="rId32"/>
    <p:sldId id="399" r:id="rId33"/>
    <p:sldId id="400" r:id="rId34"/>
    <p:sldId id="401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8A"/>
    <a:srgbClr val="5BA8E7"/>
    <a:srgbClr val="0000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82" autoAdjust="0"/>
    <p:restoredTop sz="94660"/>
  </p:normalViewPr>
  <p:slideViewPr>
    <p:cSldViewPr snapToGrid="0">
      <p:cViewPr varScale="1">
        <p:scale>
          <a:sx n="61" d="100"/>
          <a:sy n="61" d="100"/>
        </p:scale>
        <p:origin x="2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2DA6D-E546-48A3-B3DA-E015C15343AE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8872E-54A0-496A-AFDF-C7EEB2FAA5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56128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9530" y="646772"/>
            <a:ext cx="10762594" cy="5754030"/>
          </a:xfrm>
          <a:prstGeom prst="roundRect">
            <a:avLst>
              <a:gd name="adj" fmla="val 4967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63" y="1005971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85074" y="373711"/>
            <a:ext cx="11229278" cy="6067905"/>
          </a:xfrm>
          <a:prstGeom prst="roundRect">
            <a:avLst>
              <a:gd name="adj" fmla="val 3823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7" y="5522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865768" y="6070264"/>
            <a:ext cx="4111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[2] </a:t>
            </a:r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18/12/63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6" y="2638096"/>
            <a:ext cx="2963818" cy="3814029"/>
          </a:xfrm>
          <a:prstGeom prst="rect">
            <a:avLst/>
          </a:prstGeom>
        </p:spPr>
      </p:pic>
      <p:sp>
        <p:nvSpPr>
          <p:cNvPr id="5" name="รูปห้าเหลี่ยม 4"/>
          <p:cNvSpPr/>
          <p:nvPr/>
        </p:nvSpPr>
        <p:spPr>
          <a:xfrm>
            <a:off x="485074" y="5682647"/>
            <a:ext cx="2413493" cy="4880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เชฟบอล สุชาติ ใจฉ่ำ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129" y="3286648"/>
            <a:ext cx="6719288" cy="770119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358" y="4012121"/>
            <a:ext cx="2832710" cy="8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1055514" y="530705"/>
            <a:ext cx="588316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1055514" y="57818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934594" y="2564383"/>
            <a:ext cx="3143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เนื้อหมู 200 กรัม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1261651" y="167793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7" name="กล่องข้อความ 26">
            <a:hlinkClick r:id="rId2" action="ppaction://hlinksldjump"/>
          </p:cNvPr>
          <p:cNvSpPr txBox="1"/>
          <p:nvPr/>
        </p:nvSpPr>
        <p:spPr>
          <a:xfrm>
            <a:off x="1934594" y="3353897"/>
            <a:ext cx="3040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 50 กรัม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กล่องข้อความ 27">
            <a:hlinkClick r:id="rId2" action="ppaction://hlinksldjump"/>
          </p:cNvPr>
          <p:cNvSpPr txBox="1"/>
          <p:nvPr/>
        </p:nvSpPr>
        <p:spPr>
          <a:xfrm>
            <a:off x="1934594" y="4143411"/>
            <a:ext cx="3376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ตะไคร้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ซอย 20 กรัม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กล่องข้อความ 29">
            <a:hlinkClick r:id="rId2" action="ppaction://hlinksldjump"/>
          </p:cNvPr>
          <p:cNvSpPr txBox="1"/>
          <p:nvPr/>
        </p:nvSpPr>
        <p:spPr>
          <a:xfrm>
            <a:off x="1934594" y="4917931"/>
            <a:ext cx="3376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โหระพา 20 กรัม 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กล่องข้อความ 31">
            <a:hlinkClick r:id="rId2" action="ppaction://hlinksldjump"/>
          </p:cNvPr>
          <p:cNvSpPr txBox="1"/>
          <p:nvPr/>
        </p:nvSpPr>
        <p:spPr>
          <a:xfrm>
            <a:off x="5674804" y="1819926"/>
            <a:ext cx="3147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ขี้หนู 10 กรัม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8" name="กล่องข้อความ 37">
            <a:hlinkClick r:id="rId2" action="ppaction://hlinksldjump"/>
          </p:cNvPr>
          <p:cNvSpPr txBox="1"/>
          <p:nvPr/>
        </p:nvSpPr>
        <p:spPr>
          <a:xfrm>
            <a:off x="5674804" y="3368916"/>
            <a:ext cx="4294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อเนกประสงค์ 100 กรัม 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9" name="กล่องข้อความ 38">
            <a:hlinkClick r:id="rId2" action="ppaction://hlinksldjump"/>
          </p:cNvPr>
          <p:cNvSpPr txBox="1"/>
          <p:nvPr/>
        </p:nvSpPr>
        <p:spPr>
          <a:xfrm>
            <a:off x="5674804" y="4143411"/>
            <a:ext cx="251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กะปิ 50 กรัม</a:t>
            </a: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5680971" y="4917906"/>
            <a:ext cx="3141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ไข่เบอร์ 2  1 ฟอง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3" action="ppaction://hlinksldjump"/>
          </p:cNvPr>
          <p:cNvSpPr txBox="1"/>
          <p:nvPr/>
        </p:nvSpPr>
        <p:spPr>
          <a:xfrm>
            <a:off x="5674804" y="2564382"/>
            <a:ext cx="3147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10 กรัม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25467" y="1473798"/>
            <a:ext cx="961351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922904" y="1789348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เครื่องปรุง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hlinkClick r:id="" action="ppaction://noaction"/>
          </p:cNvPr>
          <p:cNvSpPr txBox="1"/>
          <p:nvPr/>
        </p:nvSpPr>
        <p:spPr>
          <a:xfrm>
            <a:off x="4306297" y="2677124"/>
            <a:ext cx="3546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 1 ช้อนชา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กล่องข้อความ 8">
            <a:hlinkClick r:id="" action="ppaction://noaction"/>
          </p:cNvPr>
          <p:cNvSpPr txBox="1"/>
          <p:nvPr/>
        </p:nvSpPr>
        <p:spPr>
          <a:xfrm>
            <a:off x="4306296" y="3341845"/>
            <a:ext cx="393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ตาลปี๊บ 1 ช้อนชา 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" action="ppaction://noaction"/>
          </p:cNvPr>
          <p:cNvSpPr txBox="1"/>
          <p:nvPr/>
        </p:nvSpPr>
        <p:spPr>
          <a:xfrm>
            <a:off x="4339730" y="4006566"/>
            <a:ext cx="3744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ป่น 1 หยิบมือ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>
            <a:hlinkClick r:id="" action="ppaction://noaction"/>
          </p:cNvPr>
          <p:cNvSpPr txBox="1"/>
          <p:nvPr/>
        </p:nvSpPr>
        <p:spPr>
          <a:xfrm>
            <a:off x="4339728" y="4710954"/>
            <a:ext cx="3513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มะนาว 3 ลูก 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" action="ppaction://noaction"/>
          </p:cNvPr>
          <p:cNvSpPr txBox="1"/>
          <p:nvPr/>
        </p:nvSpPr>
        <p:spPr>
          <a:xfrm>
            <a:off x="4339729" y="5415343"/>
            <a:ext cx="374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 250 มิลลิลิตร 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แผนผังลําดับงาน: กระบวนการ 17"/>
          <p:cNvSpPr/>
          <p:nvPr/>
        </p:nvSpPr>
        <p:spPr>
          <a:xfrm>
            <a:off x="1055514" y="530705"/>
            <a:ext cx="588316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1055514" y="57818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</p:spTree>
    <p:extLst>
      <p:ext uri="{BB962C8B-B14F-4D97-AF65-F5344CB8AC3E}">
        <p14:creationId xmlns:p14="http://schemas.microsoft.com/office/powerpoint/2010/main" val="387688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125617" y="597567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8063" y="2087121"/>
            <a:ext cx="2611342" cy="34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77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1995" y="2189272"/>
            <a:ext cx="2448092" cy="326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46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952" y="1925338"/>
            <a:ext cx="2950779" cy="3954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400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4162" y="2121899"/>
            <a:ext cx="2552514" cy="340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40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338" y="2060773"/>
            <a:ext cx="2644162" cy="35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951" y="1907190"/>
            <a:ext cx="2882936" cy="3834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498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234" y="1920571"/>
            <a:ext cx="2854369" cy="380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6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656" y="2150570"/>
            <a:ext cx="2509526" cy="334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5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484" y="1942162"/>
            <a:ext cx="2821869" cy="376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0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69" y="1899541"/>
            <a:ext cx="2885900" cy="384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6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510" y="1955621"/>
            <a:ext cx="2801818" cy="373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97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20" y="1969642"/>
            <a:ext cx="2780797" cy="370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1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572" y="2039742"/>
            <a:ext cx="2675693" cy="356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3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56500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551" y="1934468"/>
            <a:ext cx="2837793" cy="378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25467" y="1473798"/>
            <a:ext cx="961351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2314822" y="1727867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hlinkClick r:id="" action="ppaction://noaction"/>
          </p:cNvPr>
          <p:cNvSpPr txBox="1"/>
          <p:nvPr/>
        </p:nvSpPr>
        <p:spPr>
          <a:xfrm>
            <a:off x="2585545" y="2661835"/>
            <a:ext cx="355336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ทัพพี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เครื่องทำเส้นพาสต</a:t>
            </a:r>
            <a:r>
              <a:rPr lang="th-TH" sz="40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กล่องข้อความ 8">
            <a:hlinkClick r:id="" action="ppaction://noaction"/>
          </p:cNvPr>
          <p:cNvSpPr txBox="1"/>
          <p:nvPr/>
        </p:nvSpPr>
        <p:spPr>
          <a:xfrm>
            <a:off x="6316525" y="2661835"/>
            <a:ext cx="29189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เครื่องดูดควัน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แผนผังลําดับงาน: กระบวนการ 17"/>
          <p:cNvSpPr/>
          <p:nvPr/>
        </p:nvSpPr>
        <p:spPr>
          <a:xfrm>
            <a:off x="1055514" y="530705"/>
            <a:ext cx="588316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055514" y="578188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</p:spTree>
    <p:extLst>
      <p:ext uri="{BB962C8B-B14F-4D97-AF65-F5344CB8AC3E}">
        <p14:creationId xmlns:p14="http://schemas.microsoft.com/office/powerpoint/2010/main" val="2563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576935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9" name="สี่เหลี่ยมผืนผ้ามุมมน 8">
            <a:hlinkClick r:id="rId2" action="ppaction://hlinksldjump"/>
          </p:cNvPr>
          <p:cNvSpPr/>
          <p:nvPr/>
        </p:nvSpPr>
        <p:spPr>
          <a:xfrm>
            <a:off x="10083334" y="5879382"/>
            <a:ext cx="1441010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408" y="2102036"/>
            <a:ext cx="4528543" cy="339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4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083334" y="5879382"/>
            <a:ext cx="1441010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99"/>
          <a:stretch/>
        </p:blipFill>
        <p:spPr>
          <a:xfrm>
            <a:off x="2882075" y="2069115"/>
            <a:ext cx="6021141" cy="3510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555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491" y="2141388"/>
            <a:ext cx="4485855" cy="3365909"/>
          </a:xfrm>
          <a:prstGeom prst="rect">
            <a:avLst/>
          </a:prstGeom>
        </p:spPr>
      </p:pic>
      <p:sp>
        <p:nvSpPr>
          <p:cNvPr id="10" name="สี่เหลี่ยมผืนผ้ามุมมน 9">
            <a:hlinkClick r:id="rId3" action="ppaction://hlinksldjump"/>
          </p:cNvPr>
          <p:cNvSpPr/>
          <p:nvPr/>
        </p:nvSpPr>
        <p:spPr>
          <a:xfrm>
            <a:off x="10083334" y="5879382"/>
            <a:ext cx="1441010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255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083334" y="5879382"/>
            <a:ext cx="1441010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19" y="1811393"/>
            <a:ext cx="5080000" cy="4025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513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208" y="2354098"/>
            <a:ext cx="3922422" cy="2940490"/>
          </a:xfrm>
          <a:prstGeom prst="rect">
            <a:avLst/>
          </a:prstGeom>
        </p:spPr>
      </p:pic>
      <p:sp>
        <p:nvSpPr>
          <p:cNvPr id="10" name="สี่เหลี่ยมผืนผ้ามุมมน 9">
            <a:hlinkClick r:id="rId3" action="ppaction://hlinksldjump"/>
          </p:cNvPr>
          <p:cNvSpPr/>
          <p:nvPr/>
        </p:nvSpPr>
        <p:spPr>
          <a:xfrm>
            <a:off x="10083334" y="5879382"/>
            <a:ext cx="1441010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8721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277" y="2216212"/>
            <a:ext cx="4290284" cy="3216262"/>
          </a:xfrm>
          <a:prstGeom prst="rect">
            <a:avLst/>
          </a:prstGeom>
        </p:spPr>
      </p:pic>
      <p:sp>
        <p:nvSpPr>
          <p:cNvPr id="10" name="สี่เหลี่ยมผืนผ้ามุมมน 9">
            <a:hlinkClick r:id="rId3" action="ppaction://hlinksldjump"/>
          </p:cNvPr>
          <p:cNvSpPr/>
          <p:nvPr/>
        </p:nvSpPr>
        <p:spPr>
          <a:xfrm>
            <a:off x="10083334" y="5879382"/>
            <a:ext cx="1441010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1128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6" y="575627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237" y="2009949"/>
            <a:ext cx="2720363" cy="3628787"/>
          </a:xfrm>
          <a:prstGeom prst="rect">
            <a:avLst/>
          </a:prstGeom>
        </p:spPr>
      </p:pic>
      <p:sp>
        <p:nvSpPr>
          <p:cNvPr id="10" name="สี่เหลี่ยมผืนผ้ามุมมน 9">
            <a:hlinkClick r:id="rId3" action="ppaction://hlinksldjump"/>
          </p:cNvPr>
          <p:cNvSpPr/>
          <p:nvPr/>
        </p:nvSpPr>
        <p:spPr>
          <a:xfrm>
            <a:off x="10083334" y="5879382"/>
            <a:ext cx="1441010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740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6" y="575627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083334" y="5879382"/>
            <a:ext cx="1441010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327" y="2099118"/>
            <a:ext cx="4010183" cy="3006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กล่องข้อความ 8">
            <a:hlinkClick r:id="" action="ppaction://noaction"/>
          </p:cNvPr>
          <p:cNvSpPr txBox="1"/>
          <p:nvPr/>
        </p:nvSpPr>
        <p:spPr>
          <a:xfrm>
            <a:off x="4708635" y="4932258"/>
            <a:ext cx="2918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</a:t>
            </a:r>
          </a:p>
        </p:txBody>
      </p:sp>
    </p:spTree>
    <p:extLst>
      <p:ext uri="{BB962C8B-B14F-4D97-AF65-F5344CB8AC3E}">
        <p14:creationId xmlns:p14="http://schemas.microsoft.com/office/powerpoint/2010/main" val="290774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5" y="530705"/>
            <a:ext cx="36531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6" y="575627"/>
            <a:ext cx="363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083334" y="5879382"/>
            <a:ext cx="1441010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กล่องข้อความ 8">
            <a:hlinkClick r:id="" action="ppaction://noaction"/>
          </p:cNvPr>
          <p:cNvSpPr txBox="1"/>
          <p:nvPr/>
        </p:nvSpPr>
        <p:spPr>
          <a:xfrm>
            <a:off x="4580961" y="5154560"/>
            <a:ext cx="2918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เครื่องดูดควัน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689" y="1893689"/>
            <a:ext cx="4025460" cy="3009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928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410362" y="1628205"/>
            <a:ext cx="926011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เริ่มทำ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น้ำพริกกะปิ โดยการนำกะปิไปเผาให้มีกลิ่นหอมแล้วนำมาใส่ครกประมาณ 50 กรัม ตามด้วยพริกขี้หนูตามชอบ กระเทียม 3 กลีบ โขลกให้เข้า</a:t>
            </a:r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</a:t>
            </a:r>
            <a:endParaRPr lang="th-TH" sz="44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ตามด้วยน้ำมะนาว 2 ช้อนโต๊ะ ตามด้วยเกลือ 1 หยิบมือ ผสมจนเข้ากัน แล้วตักใส่ถ้วยพัก</a:t>
            </a:r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ไว้</a:t>
            </a:r>
          </a:p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ซอยหอมแดง 2 หัว ตะไคร้ซอย</a:t>
            </a:r>
            <a:endParaRPr lang="th-TH" sz="4400" b="1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1055515" y="530705"/>
            <a:ext cx="348495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98449" y="578156"/>
            <a:ext cx="394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</p:spTree>
    <p:extLst>
      <p:ext uri="{BB962C8B-B14F-4D97-AF65-F5344CB8AC3E}">
        <p14:creationId xmlns:p14="http://schemas.microsoft.com/office/powerpoint/2010/main" val="243226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410362" y="1628205"/>
            <a:ext cx="940478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ต้มน้ำให้เดือด ใส่หัวหอมซอย ตะไคร้ซอยแล้วตามด้วยน้ำพริกกะปิที่ตำไว้ใส่ในหม้อที่ต้มน้ำไว้ ต้มทิ้งไว้เพื่อให้สมุนไพร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ต่างๆ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ในน้ำพริก</a:t>
            </a:r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สุก</a:t>
            </a:r>
          </a:p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ทำเส้นพาสต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ใส่แป้งอเนกประสงค์ 100 กรัม ไข่ไก่เบอร์2 1 ใบ ตามด้วยน้ำมันมะกอก 1 ช้อนชา เกลือ 1 หยิบมือ ค่อยๆคนส่วนผสมให้เข้ากัน</a:t>
            </a:r>
            <a:endParaRPr lang="th-TH" sz="4400" b="1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1055515" y="530705"/>
            <a:ext cx="348495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98449" y="578156"/>
            <a:ext cx="394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</p:spTree>
    <p:extLst>
      <p:ext uri="{BB962C8B-B14F-4D97-AF65-F5344CB8AC3E}">
        <p14:creationId xmlns:p14="http://schemas.microsoft.com/office/powerpoint/2010/main" val="315080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410362" y="1628205"/>
            <a:ext cx="926011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ทำการนวดแป้ง โดยทางแป้งอเนกประสงค์ที่มือเราเพื่อไม่ให้แป้งที่ผสมติดมือ ใช้มือนวดแป้ง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จนเป็น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</a:t>
            </a:r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เดียวกัน</a:t>
            </a:r>
          </a:p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วิธีการนวดแป้งนำอุ้งมือดันออกไปแล้วพับแป้งกลับมาทำไป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เรื่อยๆ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ประมาณ 2 - 3 นาที พอแป้งได้ที่แล้ว นำแป้งใส่กะละมังไว้เหมือนเดิมแล้วนำแผ่นถนอมอาหารมาปิดปากกะละมังไว้ เพื่อไม่ให้อากาศเข้า แล้วพักไว้ 5 - 10 </a:t>
            </a:r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นาที</a:t>
            </a: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1055515" y="530705"/>
            <a:ext cx="348495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98449" y="578156"/>
            <a:ext cx="394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</p:spTree>
    <p:extLst>
      <p:ext uri="{BB962C8B-B14F-4D97-AF65-F5344CB8AC3E}">
        <p14:creationId xmlns:p14="http://schemas.microsoft.com/office/powerpoint/2010/main" val="212427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41434" y="1119352"/>
            <a:ext cx="11398469" cy="5486400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56105" y="1285402"/>
            <a:ext cx="1098379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นำเนื้อวัวใส่ลงในหม้อน้ำซุปที่เตรียมไว้ ต้มจน</a:t>
            </a:r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สุก</a:t>
            </a:r>
          </a:p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 ปรุงรสชาติด้วยน้ำปลา น้ำมะนาวตามใจ</a:t>
            </a:r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ชอบ</a:t>
            </a:r>
          </a:p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10. วิธีดูว่าแป้งพาสต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ใช้ได้หรือยังนั้นให้เอานิ้วมือกดลงไปบนแป้งพอนำนิ้วมืออกแป้งฟูกลับมาเป็นสภาพ</a:t>
            </a:r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เดิม</a:t>
            </a:r>
          </a:p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11. ถัดมาเราจะเริ่มรีดแป้งให้เป็นแผ่นโดยการโรยแป้งอเนกประสงค์ลงไปที่เครื่องทำเส้นพาสต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เริ่มรีดตั้งแต่เบอร์ 1 พอได้แผ่นแป้งแล้วทำการพับแป้งแล้วรีดแป้งซ้ำไป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เรื่อยๆ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พร้อมกับเปลี่ยนเบอร์ที่เครื่องทำเส้นพาสต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 2 3 4 ตามลำดับ รีดแป้ง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จนเป็น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บางๆ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ตามต้องการ</a:t>
            </a:r>
            <a:endParaRPr lang="th-TH" sz="4400" b="1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82550" y="218610"/>
            <a:ext cx="348495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441434" y="284171"/>
            <a:ext cx="394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</p:spTree>
    <p:extLst>
      <p:ext uri="{BB962C8B-B14F-4D97-AF65-F5344CB8AC3E}">
        <p14:creationId xmlns:p14="http://schemas.microsoft.com/office/powerpoint/2010/main" val="207178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410362" y="1628205"/>
            <a:ext cx="926011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12. หลังจาดรีดแป้งได้ขนาดตามต้องการแล้วเราจะทำการตัดแป้งให้เป็นเส้นพาสต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โดยขนาดที่เราตัดจะเป็นเส้น</a:t>
            </a:r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เล็ก</a:t>
            </a:r>
          </a:p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13. ต้มน้ำเพื่อลวกเส้น เวลาลวกเส้นให้มัดเส้นให้เป็นก้อนโดนเส้นพาสต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ต่อ 1 ชาม จะใช้เส้นพาสต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ประมาณ 50 - 80 กรัม ในการลวกเส้นใช้เวลาประมาณ 1 นาที เพราะเป็นพาสต</a:t>
            </a:r>
            <a:r>
              <a:rPr lang="th-TH" sz="4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้าเ</a:t>
            </a:r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ส้นสด</a:t>
            </a:r>
            <a:endParaRPr lang="th-TH" sz="4400" b="1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1055515" y="530705"/>
            <a:ext cx="348495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98449" y="578156"/>
            <a:ext cx="394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</p:spTree>
    <p:extLst>
      <p:ext uri="{BB962C8B-B14F-4D97-AF65-F5344CB8AC3E}">
        <p14:creationId xmlns:p14="http://schemas.microsoft.com/office/powerpoint/2010/main" val="216506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55515" y="1458033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390112" y="1911985"/>
            <a:ext cx="926011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14. พอลวกเส้นได้ที่แล้วให้นำเส้นที่ลวกไปล้างน้ำเปล่าแล้วพัก</a:t>
            </a:r>
            <a:r>
              <a:rPr lang="th-TH" sz="4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ไว้</a:t>
            </a: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1055515" y="530705"/>
            <a:ext cx="348495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98449" y="578156"/>
            <a:ext cx="394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เมนูแกงรัญจวน</a:t>
            </a:r>
          </a:p>
        </p:txBody>
      </p:sp>
    </p:spTree>
    <p:extLst>
      <p:ext uri="{BB962C8B-B14F-4D97-AF65-F5344CB8AC3E}">
        <p14:creationId xmlns:p14="http://schemas.microsoft.com/office/powerpoint/2010/main" val="216041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1549</TotalTime>
  <Words>720</Words>
  <Application>Microsoft Office PowerPoint</Application>
  <PresentationFormat>แบบจอกว้าง</PresentationFormat>
  <Paragraphs>100</Paragraphs>
  <Slides>34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34</vt:i4>
      </vt:variant>
    </vt:vector>
  </HeadingPairs>
  <TitlesOfParts>
    <vt:vector size="43" baseType="lpstr">
      <vt:lpstr>Angsana New</vt:lpstr>
      <vt:lpstr>Arial</vt:lpstr>
      <vt:lpstr>Calibri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Windows User</cp:lastModifiedBy>
  <cp:revision>410</cp:revision>
  <dcterms:created xsi:type="dcterms:W3CDTF">2020-12-22T03:05:05Z</dcterms:created>
  <dcterms:modified xsi:type="dcterms:W3CDTF">2021-01-14T01:14:08Z</dcterms:modified>
</cp:coreProperties>
</file>