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369" r:id="rId4"/>
    <p:sldId id="302" r:id="rId5"/>
    <p:sldId id="370" r:id="rId6"/>
    <p:sldId id="380" r:id="rId7"/>
    <p:sldId id="383" r:id="rId8"/>
    <p:sldId id="381" r:id="rId9"/>
    <p:sldId id="389" r:id="rId10"/>
    <p:sldId id="385" r:id="rId11"/>
    <p:sldId id="390" r:id="rId12"/>
    <p:sldId id="386" r:id="rId13"/>
    <p:sldId id="391" r:id="rId14"/>
    <p:sldId id="392" r:id="rId15"/>
    <p:sldId id="393" r:id="rId16"/>
    <p:sldId id="394" r:id="rId17"/>
    <p:sldId id="395" r:id="rId18"/>
    <p:sldId id="382" r:id="rId19"/>
    <p:sldId id="384" r:id="rId20"/>
    <p:sldId id="368" r:id="rId21"/>
    <p:sldId id="379" r:id="rId22"/>
    <p:sldId id="372" r:id="rId23"/>
    <p:sldId id="387" r:id="rId24"/>
    <p:sldId id="371" r:id="rId25"/>
    <p:sldId id="374" r:id="rId26"/>
    <p:sldId id="373" r:id="rId27"/>
    <p:sldId id="376" r:id="rId28"/>
    <p:sldId id="375" r:id="rId29"/>
    <p:sldId id="377" r:id="rId30"/>
    <p:sldId id="388" r:id="rId31"/>
    <p:sldId id="340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8A"/>
    <a:srgbClr val="5BA8E7"/>
    <a:srgbClr val="0000CC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82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39530" y="609600"/>
            <a:ext cx="10762594" cy="5738648"/>
          </a:xfrm>
          <a:prstGeom prst="roundRect">
            <a:avLst>
              <a:gd name="adj" fmla="val 3801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163" y="1005971"/>
            <a:ext cx="7030722" cy="523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46538" y="483476"/>
            <a:ext cx="11119945" cy="5856560"/>
          </a:xfrm>
          <a:prstGeom prst="roundRect">
            <a:avLst>
              <a:gd name="adj" fmla="val 29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624" y="752573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698710" y="6340035"/>
            <a:ext cx="3089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[3] </a:t>
            </a:r>
            <a:r>
              <a:rPr lang="th-TH" sz="2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18/12/63</a:t>
            </a:r>
            <a:endParaRPr 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37" y="3161572"/>
            <a:ext cx="2469931" cy="3178463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616" y="4432491"/>
            <a:ext cx="2229788" cy="956991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444" y="3446780"/>
            <a:ext cx="7364132" cy="844027"/>
          </a:xfrm>
          <a:prstGeom prst="rect">
            <a:avLst/>
          </a:prstGeom>
        </p:spPr>
      </p:pic>
      <p:sp>
        <p:nvSpPr>
          <p:cNvPr id="12" name="รูปห้าเหลี่ยม 9"/>
          <p:cNvSpPr/>
          <p:nvPr/>
        </p:nvSpPr>
        <p:spPr>
          <a:xfrm>
            <a:off x="571936" y="5817303"/>
            <a:ext cx="3043786" cy="4880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เชฟราม 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ศร</a:t>
            </a:r>
            <a:r>
              <a:rPr lang="th-TH" sz="2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คมฐ์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แก้วเสมอตา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46538" y="483476"/>
            <a:ext cx="11119945" cy="5856560"/>
          </a:xfrm>
          <a:prstGeom prst="roundRect">
            <a:avLst>
              <a:gd name="adj" fmla="val 29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37" y="3161572"/>
            <a:ext cx="2469931" cy="3178463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126" y="1505312"/>
            <a:ext cx="2039805" cy="875453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265" y="626722"/>
            <a:ext cx="6719556" cy="770150"/>
          </a:xfrm>
          <a:prstGeom prst="rect">
            <a:avLst/>
          </a:prstGeom>
        </p:spPr>
      </p:pic>
      <p:sp>
        <p:nvSpPr>
          <p:cNvPr id="10" name="รูปห้าเหลี่ยม 9"/>
          <p:cNvSpPr/>
          <p:nvPr/>
        </p:nvSpPr>
        <p:spPr>
          <a:xfrm>
            <a:off x="571936" y="5817303"/>
            <a:ext cx="3043786" cy="4880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เชฟราม 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ศร</a:t>
            </a:r>
            <a:r>
              <a:rPr lang="th-TH" sz="2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คมฐ์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แก้วเสมอตา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722" y="2645754"/>
            <a:ext cx="4981575" cy="3171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343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4" y="1282390"/>
            <a:ext cx="10153513" cy="4892499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1240366" y="1459680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22" name="แผนผังลําดับงาน: กระบวนการ 17"/>
          <p:cNvSpPr/>
          <p:nvPr/>
        </p:nvSpPr>
        <p:spPr>
          <a:xfrm>
            <a:off x="1055514" y="530705"/>
            <a:ext cx="50658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23" name="กล่องข้อความ 22"/>
          <p:cNvSpPr txBox="1"/>
          <p:nvPr/>
        </p:nvSpPr>
        <p:spPr>
          <a:xfrm>
            <a:off x="1055514" y="530704"/>
            <a:ext cx="493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กล่องข้อความ 7">
            <a:hlinkClick r:id="" action="ppaction://noaction"/>
          </p:cNvPr>
          <p:cNvSpPr txBox="1"/>
          <p:nvPr/>
        </p:nvSpPr>
        <p:spPr>
          <a:xfrm>
            <a:off x="1532503" y="2096855"/>
            <a:ext cx="44609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สดขนาดกลาง 10 - 20 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มันหมู 2 ช้อนโต๊ะ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ส้ม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ซ่าหั่นละเอียด 1 ช้อน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น้ำส้ม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ซ่า 2 ช้อน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สับละเอียด 1 ช้อน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โทนดองหั่นบาง 4 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กระเทียมดอง 2 ช้อน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น้ำปลา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 2 ช้อนโต๊ะ</a:t>
            </a:r>
          </a:p>
        </p:txBody>
      </p:sp>
      <p:sp>
        <p:nvSpPr>
          <p:cNvPr id="28" name="กล่องข้อความ 7">
            <a:hlinkClick r:id="" action="ppaction://noaction"/>
          </p:cNvPr>
          <p:cNvSpPr txBox="1"/>
          <p:nvPr/>
        </p:nvSpPr>
        <p:spPr>
          <a:xfrm>
            <a:off x="6641619" y="2143016"/>
            <a:ext cx="418232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 ช้อน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มะนาว 3 ช้อน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ถั่ว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ลิสงคั่วป่น 2 ช้อน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ขี้หนูซอย 5-10 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เม็ด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 2 ช้อน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มัน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 3 ช้อน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ข้าว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ตังทอดตาม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ชอบ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0658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55514" y="530704"/>
            <a:ext cx="493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055514" y="1333190"/>
            <a:ext cx="9973236" cy="4892499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7" name="Picture 2" descr="ภูเก็ตประชุมแก้ปัญหาราคากุ้งขาวตกต่ำ - ข่าว สกู๊ป เรื่องราว จังหวัดภูเก็ต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544" y="2550741"/>
            <a:ext cx="3333750" cy="251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5663686" y="5065342"/>
            <a:ext cx="11054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กุ้งสด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1240366" y="1459680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211451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0658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55514" y="530704"/>
            <a:ext cx="493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055514" y="1333190"/>
            <a:ext cx="9973236" cy="4892499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1240366" y="1459680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00"/>
          <a:stretch/>
        </p:blipFill>
        <p:spPr>
          <a:xfrm>
            <a:off x="4308710" y="2050694"/>
            <a:ext cx="3369472" cy="382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34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0658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55514" y="530704"/>
            <a:ext cx="493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055514" y="1333190"/>
            <a:ext cx="9973236" cy="4892499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1240366" y="1459680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752" y="2362176"/>
            <a:ext cx="3292760" cy="2489326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690177" y="5101936"/>
            <a:ext cx="862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ส้มซ่า</a:t>
            </a:r>
            <a:endParaRPr lang="en-US" sz="32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5257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0658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55514" y="530704"/>
            <a:ext cx="493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055514" y="1333190"/>
            <a:ext cx="9973236" cy="4892499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1240366" y="1459680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9"/>
          <a:stretch/>
        </p:blipFill>
        <p:spPr>
          <a:xfrm>
            <a:off x="4420287" y="1708149"/>
            <a:ext cx="3243690" cy="4142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505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0658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55514" y="530704"/>
            <a:ext cx="493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210348" y="1343581"/>
            <a:ext cx="9973236" cy="4892499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1240366" y="1459680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584" y="2322886"/>
            <a:ext cx="2029632" cy="2501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031181" y="4991304"/>
            <a:ext cx="2180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</a:t>
            </a:r>
            <a:r>
              <a:rPr lang="en-US" sz="3200" b="1" dirty="0" err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ระเทียมโทนดอง</a:t>
            </a:r>
            <a:endParaRPr lang="en-US" sz="32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0034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0658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55514" y="530704"/>
            <a:ext cx="493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055514" y="1333190"/>
            <a:ext cx="9973236" cy="4892499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59"/>
          <a:stretch/>
        </p:blipFill>
        <p:spPr>
          <a:xfrm>
            <a:off x="4038614" y="1887139"/>
            <a:ext cx="3624436" cy="4145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มุมมน 11"/>
          <p:cNvSpPr/>
          <p:nvPr/>
        </p:nvSpPr>
        <p:spPr>
          <a:xfrm>
            <a:off x="1240366" y="1459680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412339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0658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55514" y="530704"/>
            <a:ext cx="493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055514" y="1333190"/>
            <a:ext cx="9973236" cy="4892499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1240366" y="1459680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665" y="1708149"/>
            <a:ext cx="3106934" cy="4142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00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0658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55514" y="530704"/>
            <a:ext cx="493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055514" y="1333190"/>
            <a:ext cx="9973236" cy="4892499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811" y="1755187"/>
            <a:ext cx="3113270" cy="4152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มุมมน 11"/>
          <p:cNvSpPr/>
          <p:nvPr/>
        </p:nvSpPr>
        <p:spPr>
          <a:xfrm>
            <a:off x="1240366" y="1459680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163251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0658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55514" y="530704"/>
            <a:ext cx="493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055514" y="1333190"/>
            <a:ext cx="9973236" cy="4892499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1240366" y="1459680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665" y="1708149"/>
            <a:ext cx="3106934" cy="4142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669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0658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55514" y="530704"/>
            <a:ext cx="493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055514" y="1333190"/>
            <a:ext cx="9973236" cy="4892499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1240366" y="1459680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898" y="1708149"/>
            <a:ext cx="3110468" cy="4142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583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0658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55514" y="530704"/>
            <a:ext cx="493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055514" y="1333190"/>
            <a:ext cx="9973236" cy="4892499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1240366" y="1459680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665" y="1708149"/>
            <a:ext cx="3106934" cy="4142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951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0658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55514" y="530704"/>
            <a:ext cx="493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055514" y="1333190"/>
            <a:ext cx="9973236" cy="4892499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1240366" y="1459680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585" y="2260110"/>
            <a:ext cx="2925722" cy="3148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627486" y="5408320"/>
            <a:ext cx="829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มันกุ้ง</a:t>
            </a:r>
            <a:endParaRPr lang="en-US" sz="32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4312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0658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55514" y="530704"/>
            <a:ext cx="493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055514" y="1333190"/>
            <a:ext cx="9973236" cy="4892499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1240366" y="1459680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287" y="2186763"/>
            <a:ext cx="3243690" cy="3185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259781" y="5372113"/>
            <a:ext cx="2180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ข้าวตังทอด</a:t>
            </a:r>
            <a:endParaRPr lang="en-US" sz="32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1696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0658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55514" y="530704"/>
            <a:ext cx="493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055514" y="1333190"/>
            <a:ext cx="9973236" cy="4892499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1240366" y="1459680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485" y="1586680"/>
            <a:ext cx="3349716" cy="4468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3721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0658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55514" y="530704"/>
            <a:ext cx="493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055514" y="1333190"/>
            <a:ext cx="9973236" cy="4892499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1240366" y="1459680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255" y="1593880"/>
            <a:ext cx="3472290" cy="463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328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131542" y="1505329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994148" y="510266"/>
            <a:ext cx="3759717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663847" y="510266"/>
            <a:ext cx="4259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1389249" y="1756318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2298073" y="2691825"/>
            <a:ext cx="256553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</a:t>
            </a: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ตะไล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หม้อนึ่ง</a:t>
            </a:r>
            <a:endParaRPr lang="th-TH" sz="4000" b="1" dirty="0" smtClean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</a:t>
            </a:r>
            <a:endParaRPr lang="th-TH" sz="4000" b="1" dirty="0" smtClean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ตะหลิว</a:t>
            </a:r>
            <a:endParaRPr lang="th-TH" sz="4000" b="1" dirty="0" smtClean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796207" y="2691824"/>
            <a:ext cx="311919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</a:t>
            </a:r>
            <a:endParaRPr lang="th-TH" sz="4000" b="1" dirty="0" smtClean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</a:t>
            </a:r>
            <a:endParaRPr lang="th-TH" sz="4000" b="1" dirty="0" smtClean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เครื่องดูดควัน</a:t>
            </a:r>
            <a:endParaRPr lang="th-TH" sz="4000" b="1" dirty="0" smtClean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5206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50850" y="530705"/>
            <a:ext cx="10515600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h-TH" sz="28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3452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107268" y="499900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04" b="23866"/>
          <a:stretch/>
        </p:blipFill>
        <p:spPr>
          <a:xfrm>
            <a:off x="3429000" y="2147850"/>
            <a:ext cx="4559300" cy="24314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กล่องข้อความ 3"/>
          <p:cNvSpPr txBox="1"/>
          <p:nvPr/>
        </p:nvSpPr>
        <p:spPr>
          <a:xfrm>
            <a:off x="5347855" y="4812015"/>
            <a:ext cx="175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ถ้วยตะไล</a:t>
            </a:r>
          </a:p>
          <a:p>
            <a:endParaRPr lang="th-TH" sz="3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328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408" y="2102036"/>
            <a:ext cx="4528543" cy="3394875"/>
          </a:xfrm>
          <a:prstGeom prst="rect">
            <a:avLst/>
          </a:prstGeom>
        </p:spPr>
      </p:pic>
      <p:sp>
        <p:nvSpPr>
          <p:cNvPr id="10" name="แผนผังลําดับงาน: กระบวนการ 17"/>
          <p:cNvSpPr/>
          <p:nvPr/>
        </p:nvSpPr>
        <p:spPr>
          <a:xfrm>
            <a:off x="1055514" y="530705"/>
            <a:ext cx="53452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1107268" y="499900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</a:t>
            </a:r>
            <a:r>
              <a:rPr lang="th-TH" sz="3600" b="1" dirty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</a:p>
        </p:txBody>
      </p:sp>
    </p:spTree>
    <p:extLst>
      <p:ext uri="{BB962C8B-B14F-4D97-AF65-F5344CB8AC3E}">
        <p14:creationId xmlns:p14="http://schemas.microsoft.com/office/powerpoint/2010/main" val="236705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13317" y="504344"/>
            <a:ext cx="10515600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409" y="1281966"/>
            <a:ext cx="5690364" cy="4265848"/>
          </a:xfrm>
          <a:prstGeom prst="rect">
            <a:avLst/>
          </a:prstGeom>
        </p:spPr>
      </p:pic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3452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107268" y="499900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6427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03249" y="1416205"/>
            <a:ext cx="10370634" cy="4915146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498" y="1738803"/>
            <a:ext cx="4479470" cy="3358087"/>
          </a:xfrm>
          <a:prstGeom prst="rect">
            <a:avLst/>
          </a:prstGeom>
        </p:spPr>
      </p:pic>
      <p:sp>
        <p:nvSpPr>
          <p:cNvPr id="8" name="แผนผังลําดับงาน: กระบวนการ 17"/>
          <p:cNvSpPr/>
          <p:nvPr/>
        </p:nvSpPr>
        <p:spPr>
          <a:xfrm>
            <a:off x="1055514" y="530705"/>
            <a:ext cx="53452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1107268" y="499900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</a:t>
            </a:r>
            <a:r>
              <a:rPr lang="th-TH" sz="3600" b="1" dirty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</a:p>
        </p:txBody>
      </p:sp>
    </p:spTree>
    <p:extLst>
      <p:ext uri="{BB962C8B-B14F-4D97-AF65-F5344CB8AC3E}">
        <p14:creationId xmlns:p14="http://schemas.microsoft.com/office/powerpoint/2010/main" val="197697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491" y="2141388"/>
            <a:ext cx="4485855" cy="3365909"/>
          </a:xfrm>
          <a:prstGeom prst="rect">
            <a:avLst/>
          </a:prstGeom>
        </p:spPr>
      </p:pic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3452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1107268" y="499900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</a:t>
            </a:r>
            <a:r>
              <a:rPr lang="th-TH" sz="3600" b="1" dirty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</a:p>
        </p:txBody>
      </p:sp>
    </p:spTree>
    <p:extLst>
      <p:ext uri="{BB962C8B-B14F-4D97-AF65-F5344CB8AC3E}">
        <p14:creationId xmlns:p14="http://schemas.microsoft.com/office/powerpoint/2010/main" val="205853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339" y="2263487"/>
            <a:ext cx="4164160" cy="3121711"/>
          </a:xfrm>
          <a:prstGeom prst="rect">
            <a:avLst/>
          </a:prstGeom>
        </p:spPr>
      </p:pic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3452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1107268" y="499900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</a:t>
            </a:r>
            <a:r>
              <a:rPr lang="th-TH" sz="3600" b="1" dirty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</a:p>
        </p:txBody>
      </p:sp>
    </p:spTree>
    <p:extLst>
      <p:ext uri="{BB962C8B-B14F-4D97-AF65-F5344CB8AC3E}">
        <p14:creationId xmlns:p14="http://schemas.microsoft.com/office/powerpoint/2010/main" val="408199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277" y="2216212"/>
            <a:ext cx="4290284" cy="3216262"/>
          </a:xfrm>
          <a:prstGeom prst="rect">
            <a:avLst/>
          </a:prstGeom>
        </p:spPr>
      </p:pic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3452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1107268" y="499900"/>
            <a:ext cx="55098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</a:t>
            </a:r>
            <a:r>
              <a:rPr lang="th-TH" sz="3600" b="1" dirty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</a:p>
          <a:p>
            <a:pPr algn="ctr"/>
            <a:endParaRPr lang="th-TH" sz="3600" b="1" dirty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1089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208" y="2354098"/>
            <a:ext cx="3922422" cy="2940490"/>
          </a:xfrm>
          <a:prstGeom prst="rect">
            <a:avLst/>
          </a:prstGeom>
        </p:spPr>
      </p:pic>
      <p:sp>
        <p:nvSpPr>
          <p:cNvPr id="9" name="แผนผังลําดับงาน: กระบวนการ 17"/>
          <p:cNvSpPr/>
          <p:nvPr/>
        </p:nvSpPr>
        <p:spPr>
          <a:xfrm>
            <a:off x="1055514" y="530705"/>
            <a:ext cx="53452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1107268" y="499900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ส่วนประกอบ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และอุปกรณ์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</a:t>
            </a:r>
            <a:r>
              <a:rPr lang="th-TH" sz="3600" b="1" dirty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</a:p>
        </p:txBody>
      </p:sp>
    </p:spTree>
    <p:extLst>
      <p:ext uri="{BB962C8B-B14F-4D97-AF65-F5344CB8AC3E}">
        <p14:creationId xmlns:p14="http://schemas.microsoft.com/office/powerpoint/2010/main" val="315871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5" y="530705"/>
            <a:ext cx="36531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6" y="575627"/>
            <a:ext cx="363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</a:t>
            </a:r>
            <a:r>
              <a:rPr lang="th-TH" sz="3600" b="1" dirty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941" y="1797628"/>
            <a:ext cx="3855777" cy="2890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กล่องข้อความ 3"/>
          <p:cNvSpPr txBox="1"/>
          <p:nvPr/>
        </p:nvSpPr>
        <p:spPr>
          <a:xfrm>
            <a:off x="5628410" y="4801624"/>
            <a:ext cx="175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</a:t>
            </a:r>
            <a:endParaRPr lang="th-TH" sz="3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3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4977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5" y="530705"/>
            <a:ext cx="36531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6" y="575627"/>
            <a:ext cx="363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</a:t>
            </a:r>
            <a:r>
              <a:rPr lang="th-TH" sz="3600" b="1" dirty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กุ้งตะไล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68"/>
          <a:stretch/>
        </p:blipFill>
        <p:spPr>
          <a:xfrm>
            <a:off x="3397014" y="1848398"/>
            <a:ext cx="5286809" cy="3336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กล่องข้อความ 3"/>
          <p:cNvSpPr txBox="1"/>
          <p:nvPr/>
        </p:nvSpPr>
        <p:spPr>
          <a:xfrm>
            <a:off x="5337464" y="5185064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เครื่องดูดควัน</a:t>
            </a:r>
            <a:endParaRPr lang="th-TH" sz="3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4041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46808" y="1198178"/>
            <a:ext cx="11326091" cy="5415020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686377" y="337369"/>
            <a:ext cx="253632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530084" y="337369"/>
            <a:ext cx="233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815223" y="1319046"/>
            <a:ext cx="1049008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1. ผสม</a:t>
            </a:r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น้ำส้มซ่าและน้ำมะนาวเข้า</a:t>
            </a:r>
            <a: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ด้วยกัน  </a:t>
            </a:r>
            <a:endParaRPr lang="th-TH" sz="2800" dirty="0">
              <a:solidFill>
                <a:schemeClr val="bg1">
                  <a:lumMod val="95000"/>
                  <a:lumOff val="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2. หั่นมันหมู</a:t>
            </a:r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เป็นชิ้นเล็กๆใส่ลงไป และตามด้วยกุ้งสดแกะเปลือกผ่าหลัง</a:t>
            </a:r>
          </a:p>
          <a:p>
            <a:pPr algn="thaiDist"/>
            <a: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3. ปรุงรสด้วยน้ำตาล  น้ำปลา  น้ำกระเทียมดอง</a:t>
            </a:r>
          </a:p>
          <a:p>
            <a:pPr algn="thaiDist"/>
            <a: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 ใส่กระเทียมดองหั่นบาง กระเทียมสับละเอียด เปลือกส้มซ่าหั่นฝอย และพริกตามลงไป</a:t>
            </a:r>
          </a:p>
          <a:p>
            <a:pPr algn="thaiDist"/>
            <a: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5. คลุกเคล้าให้วัตถุดิบเข้ากัน เมื่อกุ้งเริ่มเปลี่ยนเป็นสีแดง ให้ตักกุ้งออกมาพักไว้ก่อน</a:t>
            </a:r>
          </a:p>
          <a:p>
            <a:pPr algn="thaiDist"/>
            <a: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6. นำถ้วยตะไลไปนึ่งเพื่อฆ่าเชื่อโรคและให้ถ้วยมีความร้อน</a:t>
            </a:r>
          </a:p>
          <a:p>
            <a:pPr algn="thaiDist"/>
            <a: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7. ระหว่างรอนึ่งถ้วย ให้นำน้ำเครื่องปรุงลงไปผัดในกระทะ เมื่อมันหมูเริ่มสุกให้ใส่กุ้งตามลงไปผัดพอแค่</a:t>
            </a:r>
            <a:b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กุ้งสะดุ้ง แล้วตักกุ้งออกมาพักอีกครั้ง </a:t>
            </a:r>
          </a:p>
          <a:p>
            <a:pPr algn="thaiDist"/>
            <a: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8. </a:t>
            </a:r>
            <a: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ผัดต่อไปอีกจนมันหมูสุก จากนั้นใส่ถั่วลิสงคั่วป่น และมันกุ้งลงไป ปรุงรสตามชอบ แล้วผัดวัตถุดิบทุกอย่าง</a:t>
            </a:r>
            <a:b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ให้เข้ากัน</a:t>
            </a:r>
          </a:p>
          <a:p>
            <a:pPr algn="thaiDist"/>
            <a: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9. ตักน้ำเครื่องปรุงที่ได้ใส่ลงถ้วยตะไลพอประมาณ จากนั้นนำกุ้งที่พักไว้ใส่ไว้ด้านบนของน้ำเครื่องปรุง </a:t>
            </a:r>
            <a:b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นึ่งต่อจนกุ้งสุกได้ที่ ยกออกจัดจานพร้อมเส</a:t>
            </a:r>
            <a:r>
              <a:rPr lang="th-TH" sz="2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ริฟ์</a:t>
            </a:r>
            <a:endParaRPr lang="th-TH" sz="2800" dirty="0">
              <a:solidFill>
                <a:schemeClr val="bg1">
                  <a:lumMod val="95000"/>
                  <a:lumOff val="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4846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1495</TotalTime>
  <Words>264</Words>
  <Application>Microsoft Office PowerPoint</Application>
  <PresentationFormat>Widescreen</PresentationFormat>
  <Paragraphs>90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Angsana New</vt:lpstr>
      <vt:lpstr>Arial</vt:lpstr>
      <vt:lpstr>Century Gothic</vt:lpstr>
      <vt:lpstr>Cordia New</vt:lpstr>
      <vt:lpstr>TH Sarabun New</vt:lpstr>
      <vt:lpstr>TH SarabunPSK</vt:lpstr>
      <vt:lpstr>Wingdings</vt:lpstr>
      <vt:lpstr>Wingdings 3</vt:lpstr>
      <vt:lpstr>อิออน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485</cp:revision>
  <dcterms:created xsi:type="dcterms:W3CDTF">2020-12-22T03:05:05Z</dcterms:created>
  <dcterms:modified xsi:type="dcterms:W3CDTF">2021-01-14T07:58:41Z</dcterms:modified>
</cp:coreProperties>
</file>