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304" r:id="rId4"/>
    <p:sldId id="302" r:id="rId5"/>
    <p:sldId id="305" r:id="rId6"/>
    <p:sldId id="320" r:id="rId7"/>
    <p:sldId id="303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1" r:id="rId23"/>
    <p:sldId id="322" r:id="rId24"/>
    <p:sldId id="323" r:id="rId25"/>
    <p:sldId id="324" r:id="rId26"/>
    <p:sldId id="325" r:id="rId27"/>
    <p:sldId id="326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A"/>
    <a:srgbClr val="000099"/>
    <a:srgbClr val="5BA8E7"/>
    <a:srgbClr val="0000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82" autoAdjust="0"/>
    <p:restoredTop sz="94660"/>
  </p:normalViewPr>
  <p:slideViewPr>
    <p:cSldViewPr snapToGrid="0">
      <p:cViewPr varScale="1">
        <p:scale>
          <a:sx n="91" d="100"/>
          <a:sy n="91" d="100"/>
        </p:scale>
        <p:origin x="3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28/12/63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39530" y="646772"/>
            <a:ext cx="10762594" cy="5754030"/>
          </a:xfrm>
          <a:prstGeom prst="roundRect">
            <a:avLst>
              <a:gd name="adj" fmla="val 4967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163" y="1005971"/>
            <a:ext cx="7030722" cy="523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85074" y="373711"/>
            <a:ext cx="11229278" cy="6067905"/>
          </a:xfrm>
          <a:prstGeom prst="roundRect">
            <a:avLst>
              <a:gd name="adj" fmla="val 3823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897" y="552238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9203206" y="6080625"/>
            <a:ext cx="4111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[7] </a:t>
            </a:r>
            <a:r>
              <a:rPr lang="th-TH" sz="20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22/12/63</a:t>
            </a:r>
            <a:endParaRPr lang="th-TH" sz="2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5" y="2386360"/>
            <a:ext cx="3151271" cy="4055255"/>
          </a:xfrm>
          <a:prstGeom prst="rect">
            <a:avLst/>
          </a:prstGeom>
        </p:spPr>
      </p:pic>
      <p:sp>
        <p:nvSpPr>
          <p:cNvPr id="5" name="รูปห้าเหลี่ยม 4"/>
          <p:cNvSpPr/>
          <p:nvPr/>
        </p:nvSpPr>
        <p:spPr>
          <a:xfrm>
            <a:off x="485074" y="5682647"/>
            <a:ext cx="2413493" cy="4880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เชฟบอล สุชาติ ใจฉ่ำ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522" y="4447561"/>
            <a:ext cx="5093799" cy="901211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875" y="3467635"/>
            <a:ext cx="6793093" cy="77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85074" y="373711"/>
            <a:ext cx="11229278" cy="6067905"/>
          </a:xfrm>
          <a:prstGeom prst="roundRect">
            <a:avLst>
              <a:gd name="adj" fmla="val 3823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5" y="2386360"/>
            <a:ext cx="3151271" cy="4055255"/>
          </a:xfrm>
          <a:prstGeom prst="rect">
            <a:avLst/>
          </a:prstGeom>
        </p:spPr>
      </p:pic>
      <p:sp>
        <p:nvSpPr>
          <p:cNvPr id="5" name="รูปห้าเหลี่ยม 4"/>
          <p:cNvSpPr/>
          <p:nvPr/>
        </p:nvSpPr>
        <p:spPr>
          <a:xfrm>
            <a:off x="485074" y="5682647"/>
            <a:ext cx="2413493" cy="4880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เชฟบอล สุชาติ ใจฉ่ำ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270" y="1048063"/>
            <a:ext cx="4486886" cy="3365924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522" y="4447561"/>
            <a:ext cx="5093799" cy="90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8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668327" y="510266"/>
            <a:ext cx="734055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430863" y="510266"/>
            <a:ext cx="7315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 ผัดไทยวุ้นเส้น + เส้นเล็ก</a:t>
            </a: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1238482" y="1619683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4014379" y="2143016"/>
            <a:ext cx="507171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กุ้ง</a:t>
            </a:r>
            <a:r>
              <a:rPr lang="th-TH" sz="3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แห้งอย่างดี 100 กรัม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เต้าหู้</a:t>
            </a:r>
            <a:r>
              <a:rPr lang="th-TH" sz="3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เหลือง </a:t>
            </a:r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2 แผ่น</a:t>
            </a:r>
            <a:endParaRPr lang="th-TH" sz="31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+mj-cs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ไช</a:t>
            </a:r>
            <a:r>
              <a:rPr lang="th-TH" sz="3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โป๊หวาน 50 กรัม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ถั่วลิสง 100 กรัม</a:t>
            </a:r>
            <a:endParaRPr lang="th-TH" sz="31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+mj-cs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หอมแดงตามชอบ</a:t>
            </a:r>
            <a:endParaRPr lang="th-TH" sz="31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+mj-cs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พริก</a:t>
            </a:r>
            <a:r>
              <a:rPr lang="th-TH" sz="3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แห้งแดง</a:t>
            </a:r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ใหญ่ 100 กรัม</a:t>
            </a:r>
            <a:endParaRPr lang="th-TH" sz="31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+mj-cs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ถั่วงอก </a:t>
            </a:r>
            <a:r>
              <a:rPr lang="th-TH" sz="3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– </a:t>
            </a:r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ใบกุยช่ายตามชอบ</a:t>
            </a:r>
            <a:endParaRPr lang="th-TH" sz="31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+mj-cs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หัว</a:t>
            </a:r>
            <a:r>
              <a:rPr lang="th-TH" sz="31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ปลี - </a:t>
            </a:r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มะนาวตามชอบ</a:t>
            </a:r>
            <a:endParaRPr lang="th-TH" sz="31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668327" y="510266"/>
            <a:ext cx="397132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168104" y="510266"/>
            <a:ext cx="4259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1316393" y="1677463"/>
            <a:ext cx="1963361" cy="64677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เครื่องปรุง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559947" y="2573762"/>
            <a:ext cx="41285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น้ำมะขามเปียก 2 ช้อนโต๊ะ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น้ำปลา 2 ช้อนโต๊ะ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น้ำตาล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โตนด 2 ช้อนโต๊ะ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น้ำมัน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หมู</a:t>
            </a:r>
          </a:p>
        </p:txBody>
      </p:sp>
    </p:spTree>
    <p:extLst>
      <p:ext uri="{BB962C8B-B14F-4D97-AF65-F5344CB8AC3E}">
        <p14:creationId xmlns:p14="http://schemas.microsoft.com/office/powerpoint/2010/main" val="379020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668327" y="510266"/>
            <a:ext cx="397132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168104" y="510266"/>
            <a:ext cx="4259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ส่วนประกอบและวัตถุดิบ</a:t>
            </a:r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1316393" y="1677463"/>
            <a:ext cx="1963361" cy="64677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3422680" y="2410206"/>
            <a:ext cx="41285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กระทะ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ตะหลิว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จาน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มีด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เขียง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+mj-cs"/>
              </a:rPr>
              <a:t>ช้อน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1308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77766" y="1282262"/>
            <a:ext cx="10657489" cy="5192110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1075765" y="510266"/>
            <a:ext cx="202478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-41812" y="521235"/>
            <a:ext cx="4259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1807778" y="1862380"/>
            <a:ext cx="909144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1. ใส่น้ำมันพืชลงในกระทะ พอน้ำมันร้อนใส่กุ้งสดลงไปผัดให้โดนความร้อนจนกุ้งเริ่มสุก ตักขึ้นใส่จานเตรียมไว้</a:t>
            </a:r>
          </a:p>
          <a:p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ใส่เต้าหู้ลงไปผัดในกระทะใบเดิมพอให้เหลืองหอม ตามด้วยไชโป๊สับ ผัดพอเข้ากัน ใส่น้ำซอสผัดไทยที่เตรียมไว้ลงไปผัดให้เข้ากันจนเริ่มเดือด</a:t>
            </a:r>
          </a:p>
          <a:p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ใส่เส้นก๋วยเตี๋ยวที่แช่น้ำแล้วลงไปผัดให้เข้ากันเบา ๆ แล้วใช้ตะหลิวเขี่ยเส้นไปไว้ข้างกระทะ</a:t>
            </a:r>
          </a:p>
          <a:p>
            <a:r>
              <a:rPr lang="th-TH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ตอกไข่ไก่ลงไป ยีให้พอแตก รอจนไข่เริ่มสุกแล้วนำส่วนผสมเส้นมาผัดให้เข้ากัน ตามด้วยกุ้งที่เตรียมไว้ตักใส่จาน เสิร์ฟพร้อมผัดสด ถั่วลิสงคั่วบด พริกป่น และมะนาว</a:t>
            </a:r>
          </a:p>
        </p:txBody>
      </p:sp>
    </p:spTree>
    <p:extLst>
      <p:ext uri="{BB962C8B-B14F-4D97-AF65-F5344CB8AC3E}">
        <p14:creationId xmlns:p14="http://schemas.microsoft.com/office/powerpoint/2010/main" val="21269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100" y="2104629"/>
            <a:ext cx="2635894" cy="351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38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9843" y="2099689"/>
            <a:ext cx="4601151" cy="344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แผนผังลําดับงาน: กระบวนการ 9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9154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0861" y="2197532"/>
            <a:ext cx="2439115" cy="325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45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7227" y="1979255"/>
            <a:ext cx="2766383" cy="369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75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7538" y="2163709"/>
            <a:ext cx="2246639" cy="2996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78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8155" y="2140565"/>
            <a:ext cx="2524527" cy="336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25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6674" y="2104981"/>
            <a:ext cx="2463039" cy="328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03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170" name="Picture 2" descr="Green chives ใบกุยช่ายเขียว (ไม่มีvat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9" r="27367"/>
          <a:stretch/>
        </p:blipFill>
        <p:spPr bwMode="auto">
          <a:xfrm rot="16200000">
            <a:off x="4931577" y="1385942"/>
            <a:ext cx="2217686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146" name="Picture 2" descr="หัวปลี กำลังฮิตในกลุ่มวีแกนเยอรมัน กินแล้วไม่อ้วน นานาประโยชน์เพื่อสุขภาพ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69" y="2486080"/>
            <a:ext cx="47625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12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784" y="1853933"/>
            <a:ext cx="2864947" cy="382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6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121" y="1861536"/>
            <a:ext cx="2835610" cy="378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4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163" y="1788955"/>
            <a:ext cx="2976692" cy="397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8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48" y="1867394"/>
            <a:ext cx="2934100" cy="391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40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4" y="530705"/>
            <a:ext cx="641734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62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ส่วนประกอบและ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</a:t>
            </a: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ผัดไทยวุ้นเส้น,เส้นเล็ก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7" b="16475"/>
          <a:stretch/>
        </p:blipFill>
        <p:spPr>
          <a:xfrm>
            <a:off x="4319752" y="1980106"/>
            <a:ext cx="3452328" cy="367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71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180330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1783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60" y="2050749"/>
            <a:ext cx="4731718" cy="354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9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180330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1783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318" y="2247729"/>
            <a:ext cx="4206201" cy="315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3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180330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1783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84" y="2259548"/>
            <a:ext cx="4174670" cy="31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180330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1783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422" y="2326521"/>
            <a:ext cx="3995994" cy="299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3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180330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1783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104" y="2275306"/>
            <a:ext cx="4132629" cy="309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9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075765" y="1473798"/>
            <a:ext cx="9929308" cy="470109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9880133" y="5879382"/>
            <a:ext cx="1817649" cy="59101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MENU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1055515" y="530705"/>
            <a:ext cx="180330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075765" y="486308"/>
            <a:ext cx="1783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408" y="2125601"/>
            <a:ext cx="4532022" cy="339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3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776</TotalTime>
  <Words>399</Words>
  <Application>Microsoft Office PowerPoint</Application>
  <PresentationFormat>แบบจอกว้าง</PresentationFormat>
  <Paragraphs>72</Paragraphs>
  <Slides>27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27</vt:i4>
      </vt:variant>
    </vt:vector>
  </HeadingPairs>
  <TitlesOfParts>
    <vt:vector size="35" baseType="lpstr">
      <vt:lpstr>Angsana New</vt:lpstr>
      <vt:lpstr>Arial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289</cp:revision>
  <dcterms:created xsi:type="dcterms:W3CDTF">2020-12-22T03:05:05Z</dcterms:created>
  <dcterms:modified xsi:type="dcterms:W3CDTF">2020-12-28T02:36:45Z</dcterms:modified>
</cp:coreProperties>
</file>