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02" r:id="rId4"/>
    <p:sldId id="305" r:id="rId5"/>
    <p:sldId id="341" r:id="rId6"/>
    <p:sldId id="342" r:id="rId7"/>
    <p:sldId id="344" r:id="rId8"/>
    <p:sldId id="345" r:id="rId9"/>
    <p:sldId id="346" r:id="rId10"/>
    <p:sldId id="347" r:id="rId11"/>
    <p:sldId id="343" r:id="rId12"/>
    <p:sldId id="350" r:id="rId13"/>
    <p:sldId id="351" r:id="rId14"/>
    <p:sldId id="362" r:id="rId15"/>
    <p:sldId id="304" r:id="rId16"/>
    <p:sldId id="348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4" r:id="rId28"/>
    <p:sldId id="363" r:id="rId29"/>
    <p:sldId id="340" r:id="rId30"/>
    <p:sldId id="366" r:id="rId31"/>
    <p:sldId id="365" r:id="rId32"/>
    <p:sldId id="367" r:id="rId33"/>
    <p:sldId id="368" r:id="rId34"/>
    <p:sldId id="36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A"/>
    <a:srgbClr val="000099"/>
    <a:srgbClr val="5BA8E7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8.xml"/><Relationship Id="rId7" Type="http://schemas.openxmlformats.org/officeDocument/2006/relationships/slide" Target="slide10.xml"/><Relationship Id="rId12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22.xml"/><Relationship Id="rId3" Type="http://schemas.openxmlformats.org/officeDocument/2006/relationships/slide" Target="slide29.xml"/><Relationship Id="rId7" Type="http://schemas.openxmlformats.org/officeDocument/2006/relationships/slide" Target="slide20.xml"/><Relationship Id="rId12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24.xml"/><Relationship Id="rId5" Type="http://schemas.openxmlformats.org/officeDocument/2006/relationships/slide" Target="slide18.xml"/><Relationship Id="rId15" Type="http://schemas.openxmlformats.org/officeDocument/2006/relationships/slide" Target="slide28.xml"/><Relationship Id="rId10" Type="http://schemas.openxmlformats.org/officeDocument/2006/relationships/slide" Target="slide23.xml"/><Relationship Id="rId4" Type="http://schemas.openxmlformats.org/officeDocument/2006/relationships/slide" Target="slide17.xml"/><Relationship Id="rId9" Type="http://schemas.openxmlformats.org/officeDocument/2006/relationships/slide" Target="slide25.xml"/><Relationship Id="rId14" Type="http://schemas.openxmlformats.org/officeDocument/2006/relationships/slide" Target="slide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7" y="5522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25137" y="5904491"/>
            <a:ext cx="411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[11]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23/12/63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6" y="2638096"/>
            <a:ext cx="2963818" cy="3814029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917" y="4101032"/>
            <a:ext cx="3235591" cy="890122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842" y="3286648"/>
            <a:ext cx="6587405" cy="75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485844" y="1589996"/>
            <a:ext cx="2224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หูหมู 2 หู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1485844" y="4733384"/>
            <a:ext cx="3374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2 หัว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485844" y="2386860"/>
            <a:ext cx="2835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ขึ้นฉ่าย 2 ต้น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กล่องข้อความ 28">
            <a:hlinkClick r:id="rId5" action="ppaction://hlinksldjump"/>
          </p:cNvPr>
          <p:cNvSpPr txBox="1"/>
          <p:nvPr/>
        </p:nvSpPr>
        <p:spPr>
          <a:xfrm>
            <a:off x="5812035" y="1589996"/>
            <a:ext cx="3521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</a:t>
            </a:r>
            <a:r>
              <a:rPr lang="th-TH" sz="40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จินดา 7 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1485844" y="3183724"/>
            <a:ext cx="313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 2 ลูก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5809216" y="2386860"/>
            <a:ext cx="3248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ผงวุ้น 15 กรัม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485844" y="3980588"/>
            <a:ext cx="3823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ผิวมะกรูดนิดหน่อย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ลูกศรขวา 15">
            <a:hlinkClick r:id="rId9" action="ppaction://hlinksldjump"/>
          </p:cNvPr>
          <p:cNvSpPr/>
          <p:nvPr/>
        </p:nvSpPr>
        <p:spPr>
          <a:xfrm>
            <a:off x="10625958" y="5936792"/>
            <a:ext cx="1177159" cy="82506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10" action="ppaction://hlinksldjump"/>
          </p:cNvPr>
          <p:cNvSpPr txBox="1"/>
          <p:nvPr/>
        </p:nvSpPr>
        <p:spPr>
          <a:xfrm>
            <a:off x="5809216" y="3183724"/>
            <a:ext cx="3665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 3 ช้อนโต๊ะ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5809216" y="3980588"/>
            <a:ext cx="420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2 ช้อนโต๊ะ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2" action="ppaction://hlinksldjump"/>
          </p:cNvPr>
          <p:cNvSpPr txBox="1"/>
          <p:nvPr/>
        </p:nvSpPr>
        <p:spPr>
          <a:xfrm>
            <a:off x="5809216" y="4733384"/>
            <a:ext cx="4716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 ช้อนโต๊ะ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12" action="ppaction://hlinksldjump"/>
          </p:cNvPr>
          <p:cNvSpPr txBox="1"/>
          <p:nvPr/>
        </p:nvSpPr>
        <p:spPr>
          <a:xfrm>
            <a:off x="5798337" y="5498216"/>
            <a:ext cx="4716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315" y="1858185"/>
            <a:ext cx="4744389" cy="355989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85" y="1660635"/>
            <a:ext cx="4720519" cy="3541986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8046"/>
          <a:stretch/>
        </p:blipFill>
        <p:spPr>
          <a:xfrm>
            <a:off x="4158514" y="1295647"/>
            <a:ext cx="3801401" cy="4250942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6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23" y="1210009"/>
            <a:ext cx="3205847" cy="427639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4828"/>
          <a:stretch/>
        </p:blipFill>
        <p:spPr>
          <a:xfrm>
            <a:off x="4283008" y="1329559"/>
            <a:ext cx="3552413" cy="418311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04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"/>
          <a:stretch/>
        </p:blipFill>
        <p:spPr>
          <a:xfrm>
            <a:off x="4521860" y="1408386"/>
            <a:ext cx="3074709" cy="387831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9" name="สี่เหลี่ยมผืนผ้ามุมมน 8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6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5" b="9118"/>
          <a:stretch/>
        </p:blipFill>
        <p:spPr>
          <a:xfrm>
            <a:off x="4127533" y="1471449"/>
            <a:ext cx="3602032" cy="3541986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0" b="9731"/>
          <a:stretch/>
        </p:blipFill>
        <p:spPr>
          <a:xfrm>
            <a:off x="3995280" y="1287517"/>
            <a:ext cx="3582680" cy="391114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99"/>
          <a:stretch/>
        </p:blipFill>
        <p:spPr>
          <a:xfrm>
            <a:off x="4300321" y="1175268"/>
            <a:ext cx="3478594" cy="4088108"/>
          </a:xfrm>
          <a:prstGeom prst="rect">
            <a:avLst/>
          </a:prstGeom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5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49"/>
          <a:stretch/>
        </p:blipFill>
        <p:spPr>
          <a:xfrm>
            <a:off x="4388802" y="1535532"/>
            <a:ext cx="3340826" cy="352734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7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94149" y="510266"/>
            <a:ext cx="24651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400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729" y="1294120"/>
            <a:ext cx="4102937" cy="42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0828" y="1061358"/>
            <a:ext cx="10316416" cy="509411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1225259" y="1187366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err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บล็อ</a:t>
            </a:r>
            <a:r>
              <a:rPr lang="th-TH" sz="40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กบ</a:t>
            </a:r>
            <a:r>
              <a:rPr lang="th-TH" sz="4000" b="1" dirty="0" err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ัตเต</a:t>
            </a:r>
            <a:r>
              <a:rPr lang="th-TH" sz="4000" b="1" dirty="0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อร์เค้ก</a:t>
            </a:r>
          </a:p>
        </p:txBody>
      </p:sp>
      <p:sp>
        <p:nvSpPr>
          <p:cNvPr id="12" name="ลูกศรขวา 11">
            <a:hlinkClick r:id="rId3" action="ppaction://hlinksldjump"/>
          </p:cNvPr>
          <p:cNvSpPr/>
          <p:nvPr/>
        </p:nvSpPr>
        <p:spPr>
          <a:xfrm>
            <a:off x="10625958" y="5936792"/>
            <a:ext cx="1177159" cy="82506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4" action="ppaction://hlinksldjump"/>
          </p:cNvPr>
          <p:cNvSpPr txBox="1"/>
          <p:nvPr/>
        </p:nvSpPr>
        <p:spPr>
          <a:xfrm>
            <a:off x="1225259" y="1873708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5" action="ppaction://hlinksldjump"/>
          </p:cNvPr>
          <p:cNvSpPr txBox="1"/>
          <p:nvPr/>
        </p:nvSpPr>
        <p:spPr>
          <a:xfrm>
            <a:off x="1225259" y="2560050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1225259" y="3246392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7" action="ppaction://hlinksldjump"/>
          </p:cNvPr>
          <p:cNvSpPr txBox="1"/>
          <p:nvPr/>
        </p:nvSpPr>
        <p:spPr>
          <a:xfrm>
            <a:off x="1225259" y="3932734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จาน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1225259" y="4619075"/>
            <a:ext cx="2220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หม้อต้ม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9" action="ppaction://hlinksldjump"/>
          </p:cNvPr>
          <p:cNvSpPr txBox="1"/>
          <p:nvPr/>
        </p:nvSpPr>
        <p:spPr>
          <a:xfrm>
            <a:off x="5627482" y="2581594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หม้อมีด้าม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0" action="ppaction://hlinksldjump"/>
          </p:cNvPr>
          <p:cNvSpPr txBox="1"/>
          <p:nvPr/>
        </p:nvSpPr>
        <p:spPr>
          <a:xfrm>
            <a:off x="5627482" y="1187367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5627482" y="1873709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12" action="ppaction://hlinksldjump"/>
          </p:cNvPr>
          <p:cNvSpPr txBox="1"/>
          <p:nvPr/>
        </p:nvSpPr>
        <p:spPr>
          <a:xfrm>
            <a:off x="5627482" y="3246393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rId13" action="ppaction://hlinksldjump"/>
          </p:cNvPr>
          <p:cNvSpPr txBox="1"/>
          <p:nvPr/>
        </p:nvSpPr>
        <p:spPr>
          <a:xfrm>
            <a:off x="1225259" y="5387274"/>
            <a:ext cx="2220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14" action="ppaction://hlinksldjump"/>
          </p:cNvPr>
          <p:cNvSpPr txBox="1"/>
          <p:nvPr/>
        </p:nvSpPr>
        <p:spPr>
          <a:xfrm>
            <a:off x="5627482" y="3954278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15" action="ppaction://hlinksldjump"/>
          </p:cNvPr>
          <p:cNvSpPr txBox="1"/>
          <p:nvPr/>
        </p:nvSpPr>
        <p:spPr>
          <a:xfrm>
            <a:off x="5627482" y="4619077"/>
            <a:ext cx="327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rgbClr val="00008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พลาสติกแรป</a:t>
            </a:r>
            <a:endParaRPr lang="th-TH" sz="4000" b="1" dirty="0" smtClean="0">
              <a:solidFill>
                <a:srgbClr val="00008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525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32" y="1667222"/>
            <a:ext cx="4679166" cy="3507792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7524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563" y="1805108"/>
            <a:ext cx="4311304" cy="3232020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530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56" y="1761772"/>
            <a:ext cx="4426918" cy="331869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285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38" y="1824806"/>
            <a:ext cx="4258753" cy="3192624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46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11" y="1765712"/>
            <a:ext cx="4416408" cy="3310812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617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714" y="1730255"/>
            <a:ext cx="4511001" cy="3381725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185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712" y="1408386"/>
            <a:ext cx="5631005" cy="4225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30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1530350"/>
            <a:ext cx="50800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15" y="1276962"/>
            <a:ext cx="50800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999" y="1429854"/>
            <a:ext cx="5312432" cy="398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3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78" y="1301947"/>
            <a:ext cx="5653673" cy="42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11" y="1420586"/>
            <a:ext cx="5314938" cy="399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8" y="746235"/>
            <a:ext cx="10478814" cy="5349766"/>
          </a:xfrm>
          <a:prstGeom prst="roundRect">
            <a:avLst>
              <a:gd name="adj" fmla="val 2664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237077" y="5803030"/>
            <a:ext cx="1471449" cy="58594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364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อุปกรณ์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768" y="1407941"/>
            <a:ext cx="5370893" cy="402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5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500312" y="276301"/>
            <a:ext cx="31246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การจัดเตรีมวัตถุดิบ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322065"/>
            <a:ext cx="110972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นำ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น้ำเปล่าและนำหูหมูใส่หม้อต้มใส่น้ำให้ท่วมหูหมูแล้วปิดฝา ต้มประมาณ 15-20 นาที ครบ 15 นาทีแล้วให้เช็คหู</a:t>
            </a:r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หมู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ปลอกหัวหอม ให้ตัดหัว ตัดท้ายหัวหอม หั่นครึ่ง แล้วค่อยๆ ดึงเปลือกออก ปลอกเปลือกทั้ง 2 ลูก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หันหัวหอมตามแนวยาว ให้มีขนาดเท่าๆ กัน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ล้างมะเขือเทศแล้วให้ตัดหัว ตัดท้ายออกเช่นเดียวกับหัวหอม ผ่าครึ่งลูกแล้วหั่นตามแนวยาวให้มีขนาดเท่าๆ กัน จากนั้นหั่นอีกด้านให้เป็นแบบลูกเต๋า หั่นทั้ง 3 ลูก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ล้างพริก แล้วซอยพริกทีละเม็ด ค่อยๆ หั่น ให้มีขนาดเท่าๆ กัน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500312" y="276301"/>
            <a:ext cx="30429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การจัดเตรีมวัตถุดิบ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322065"/>
            <a:ext cx="110972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หั่นขึ้นฉ่าย ให้หั่นเป็นท่อนๆ โดยใช้มีดเป็นตัววัด แล้วหั่นตามที่วัด ให้มีขนาด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เท่าๆ </a:t>
            </a:r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กัน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 เฉือนผิวมะกรูด โดยใช้มีดเล็ก ค่อยๆ เฉือนผิวมะกรูดออก โดยไม่ให้ติดผิวสีขาวด้าน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 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เมื่อได้ผิวมะกรูดแล้วให้นำมาสับให้ละเอียด เพื่อเอาไว้ใช้ในการโรยหน้า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8. เมื่อครบ 15 นาทีในการต้มหูหมูแล้ว ทำการเช็คหูหมูว่านิ่มแล้วหรือยัง ถ้ายังให้ต้มต่ออีก กรณีที่นิ่มแล้วให้นำหูหมูออกมาล้างทำความสะอาดรวมถึงให้หูหมูเย็นลงแล้วจึง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นำไป</a:t>
            </a:r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หั่น</a:t>
            </a:r>
          </a:p>
          <a:p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 หั่นหูหมู ให้หันตามแนวยาวเป็นเส้นบางๆ กะประมาณครึ่งเซนติเมตร ในการหั่นหูหมูจะหั่นแบบอื่นก็ได้ขึ้นอยู่กับผู้ทำ หั่นให้ครบทั้ง 2 หู ใส่ชามผสมไว้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14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322065"/>
            <a:ext cx="110972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เริ่มต้น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ทำน้ำยำ ใส่น้ำปลา 2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โต๊ะ</a:t>
            </a:r>
          </a:p>
          <a:p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น้ำตาลทรายประมาณ 1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โต๊ะ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มะนาว 2 ลูก จากนั้นใช้ตะกร้อมือคนให้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กัน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 นำน้ำยำราดลงในชามผสมที่มีหู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หมู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แล้วใช้ทัพพีค่อยๆ คนให้น้ำยำเข้ากันกับ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หู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หมู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ใส่พริกแล้วคน ใส่หอมใหญ่ เราจะไม่ใส่ที่เป็น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แว่นๆ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หอมใหญ่เราทำการขยำให้หัวหอมแยกออกจากกันไม่เป็นแว่นๆ แล้วใส่ลงไป ปริมาณ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ตาม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ความชอบ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ใส่มะเขือเทศลงไป ปริมาณตามความชอบคนให้เข้ากัน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00312" y="276301"/>
            <a:ext cx="24425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73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148576"/>
            <a:ext cx="110972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7.นำผิดมะกรูดที่เราซอยไว้มาโรยใส่ คนเบาๆ ให้ส่วนผสม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กัน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8. ตักหูหมูมาพักใส่แบบพิมพ์ที่เราเตรียมไว้ ให้ใส่แค่ครึ่งของแบบพิมพ์ พยายามกระจายหูหมูให้ทั่วแบบพิมพ์ ให้มีเหลือช่องไว้สำหรับน้ำ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ยำ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ด้วย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9.ใส่ขึ้นฉ่ายว่างลงไปบนหูหมูที่อยู่ในแบบพิมพ์ กระจายให้เป็นชั้นเสร็จแล้ว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พัก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 ขั้นตอนการทำน้ำวุ้น อัตราส่วนของวุ้นกับของเหลว หรือน้ำ 3 % ต่อ 100% มิลลิกรัม ถ้าน้ำ 100 ผงวุ้นแค่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 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กรัม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 ตั้งไฟ ใส่น้ำ 500 มิลลิกรัม ตั้งให้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อุ่น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 ปรุงรสด้วยน้ำตาล 1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ชา</a:t>
            </a:r>
          </a:p>
          <a:p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12. ใส่น้ำปลา 1 </a:t>
            </a:r>
            <a:r>
              <a:rPr lang="th-TH" sz="40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ชา</a:t>
            </a:r>
            <a:endParaRPr lang="th-TH" sz="4000" b="1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00312" y="276301"/>
            <a:ext cx="24425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71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256749"/>
            <a:ext cx="1109725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13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นำผงวุ้นเทใส่ถ้วย แล้วใส่น้ำเย็นลงไปเล็กน้อย คนให้วุ้นจับตัวเป็น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ก้อน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วุ้น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14. พอน้ำในหม้ออุ่นๆ ให้ปิดไฟ้แล้วนำผงวุ้นใส่ลง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หม้อ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15. จากนั้นใช้ตะกร้อมือมาตีให้ผงวุ้นละลาย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หมด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16. เมื่อผงวุ้นละลายหมดแล้ว ให้นำเท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ใส่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พิมพ์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17. จากนั้นให้ใช้พลาสติกแรปห่อไว้เพื่อไม่ให้อากาศจากด้านในออกมา จะทำให้เร็วต่อการเซ็ตตัวของยำ แล้วนำไปแช่ตู้เย็น ประมาณ 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2-3 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ชั่วโมง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18. เมื่อครบเวลาแล้วให้นำออกจากตู้เย็น ตัดแรปออก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</a:t>
            </a:r>
            <a:r>
              <a:rPr lang="th-TH" sz="38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หมด</a:t>
            </a: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19. ใช้มีดปลายแหลมไล่ไปตามขอบแบบ</a:t>
            </a:r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พิมพ์ </a:t>
            </a:r>
            <a:endParaRPr lang="th-TH" sz="3800" b="1" smtClean="0">
              <a:solidFill>
                <a:schemeClr val="bg1">
                  <a:lumMod val="95000"/>
                  <a:lumOff val="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8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20. ให้คว่ำแม่พิมพ์ลง เขย่าแม่พิมพ์เล็กน้อยเพื่อให้ตัวยำหลุดออกจากแม่พิมพ์ 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00312" y="276301"/>
            <a:ext cx="24425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91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148576"/>
            <a:ext cx="11175016" cy="5363736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78069" y="1256749"/>
            <a:ext cx="110972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เลือก</a:t>
            </a:r>
            <a:r>
              <a:rPr lang="th-TH" sz="44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ภาชนะ ในการจัดจาน ค่อยใช้มีดหั่นขนมปัง ค่อยๆ หั่นลงไปให้มีขนาด</a:t>
            </a:r>
            <a:r>
              <a:rPr lang="th-TH" sz="44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ชิ้น</a:t>
            </a:r>
            <a:r>
              <a:rPr lang="th-TH" sz="44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พอประมาณ</a:t>
            </a:r>
          </a:p>
          <a:p>
            <a:r>
              <a:rPr lang="th-TH" sz="44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นำชิ้นที่ตัดไปวางลงบนภาชนะที่</a:t>
            </a:r>
            <a:r>
              <a:rPr lang="th-TH" sz="44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เตรียม</a:t>
            </a:r>
            <a:r>
              <a:rPr lang="th-TH" sz="44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</a:t>
            </a:r>
          </a:p>
          <a:p>
            <a:r>
              <a:rPr lang="th-TH" sz="4400" b="1">
                <a:solidFill>
                  <a:schemeClr val="bg1">
                    <a:lumMod val="95000"/>
                    <a:lumOff val="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นำดอกไม้ทานได้ สำหรับแต่งจาน มาตกแต่ให้สวยงาม 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00312" y="276301"/>
            <a:ext cx="33695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การจัดตกแต่งจาน</a:t>
            </a:r>
            <a:endParaRPr lang="th-TH" sz="4000" b="1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290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1281</TotalTime>
  <Words>709</Words>
  <Application>Microsoft Office PowerPoint</Application>
  <PresentationFormat>แบบจอกว้าง</PresentationFormat>
  <Paragraphs>116</Paragraphs>
  <Slides>34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3" baseType="lpstr">
      <vt:lpstr>Angsana New</vt:lpstr>
      <vt:lpstr>Arial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Windows User</cp:lastModifiedBy>
  <cp:revision>306</cp:revision>
  <dcterms:created xsi:type="dcterms:W3CDTF">2020-12-22T03:05:05Z</dcterms:created>
  <dcterms:modified xsi:type="dcterms:W3CDTF">2021-01-19T08:41:07Z</dcterms:modified>
</cp:coreProperties>
</file>