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5"/>
  </p:handoutMasterIdLst>
  <p:sldIdLst>
    <p:sldId id="256" r:id="rId2"/>
    <p:sldId id="299" r:id="rId3"/>
    <p:sldId id="409" r:id="rId4"/>
    <p:sldId id="302" r:id="rId5"/>
    <p:sldId id="385" r:id="rId6"/>
    <p:sldId id="387" r:id="rId7"/>
    <p:sldId id="388" r:id="rId8"/>
    <p:sldId id="389" r:id="rId9"/>
    <p:sldId id="390" r:id="rId10"/>
    <p:sldId id="391" r:id="rId11"/>
    <p:sldId id="392" r:id="rId12"/>
    <p:sldId id="393" r:id="rId13"/>
    <p:sldId id="394" r:id="rId14"/>
    <p:sldId id="386" r:id="rId15"/>
    <p:sldId id="398" r:id="rId16"/>
    <p:sldId id="410" r:id="rId17"/>
    <p:sldId id="411" r:id="rId18"/>
    <p:sldId id="412" r:id="rId19"/>
    <p:sldId id="413" r:id="rId20"/>
    <p:sldId id="414" r:id="rId21"/>
    <p:sldId id="415" r:id="rId22"/>
    <p:sldId id="417" r:id="rId23"/>
    <p:sldId id="340" r:id="rId24"/>
    <p:sldId id="416" r:id="rId25"/>
    <p:sldId id="418" r:id="rId26"/>
    <p:sldId id="419" r:id="rId27"/>
    <p:sldId id="420" r:id="rId28"/>
    <p:sldId id="421" r:id="rId29"/>
    <p:sldId id="422" r:id="rId30"/>
    <p:sldId id="423" r:id="rId31"/>
    <p:sldId id="424" r:id="rId32"/>
    <p:sldId id="425" r:id="rId33"/>
    <p:sldId id="426" r:id="rId34"/>
    <p:sldId id="427" r:id="rId35"/>
    <p:sldId id="428" r:id="rId36"/>
    <p:sldId id="429" r:id="rId37"/>
    <p:sldId id="430" r:id="rId38"/>
    <p:sldId id="431" r:id="rId39"/>
    <p:sldId id="432" r:id="rId40"/>
    <p:sldId id="433" r:id="rId41"/>
    <p:sldId id="434" r:id="rId42"/>
    <p:sldId id="435" r:id="rId43"/>
    <p:sldId id="436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000099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14" autoAdjust="0"/>
    <p:restoredTop sz="94660"/>
  </p:normalViewPr>
  <p:slideViewPr>
    <p:cSldViewPr snapToGrid="0">
      <p:cViewPr varScale="1">
        <p:scale>
          <a:sx n="91" d="100"/>
          <a:sy n="91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BF805-20E0-4839-BA82-D0F710920D1D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E48FF-0BF4-4160-84F6-D7E9A8AB6C3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1321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04/03/64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14.xml"/><Relationship Id="rId7" Type="http://schemas.openxmlformats.org/officeDocument/2006/relationships/slide" Target="slide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6.xml"/><Relationship Id="rId10" Type="http://schemas.openxmlformats.org/officeDocument/2006/relationships/slide" Target="slide12.xml"/><Relationship Id="rId4" Type="http://schemas.openxmlformats.org/officeDocument/2006/relationships/slide" Target="slide9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16.xml"/><Relationship Id="rId7" Type="http://schemas.openxmlformats.org/officeDocument/2006/relationships/slide" Target="slide18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19.xml"/><Relationship Id="rId10" Type="http://schemas.openxmlformats.org/officeDocument/2006/relationships/slide" Target="slide22.xml"/><Relationship Id="rId4" Type="http://schemas.openxmlformats.org/officeDocument/2006/relationships/slide" Target="slide17.xml"/><Relationship Id="rId9" Type="http://schemas.openxmlformats.org/officeDocument/2006/relationships/slide" Target="slide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slide" Target="slide37.xml"/><Relationship Id="rId7" Type="http://schemas.openxmlformats.org/officeDocument/2006/relationships/slide" Target="slide31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5" Type="http://schemas.openxmlformats.org/officeDocument/2006/relationships/slide" Target="slide30.xml"/><Relationship Id="rId4" Type="http://schemas.openxmlformats.org/officeDocument/2006/relationships/slide" Target="slide33.xml"/><Relationship Id="rId9" Type="http://schemas.openxmlformats.org/officeDocument/2006/relationships/slide" Target="slide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7" Type="http://schemas.openxmlformats.org/officeDocument/2006/relationships/slide" Target="slide4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1.xml"/><Relationship Id="rId5" Type="http://schemas.openxmlformats.org/officeDocument/2006/relationships/slide" Target="slide40.xml"/><Relationship Id="rId4" Type="http://schemas.openxmlformats.org/officeDocument/2006/relationships/slide" Target="slide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515" y="815355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764" y="1231723"/>
            <a:ext cx="4071861" cy="3034013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[28]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11/01/64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658845" y="452007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อาหารไทย</a:t>
            </a:r>
            <a:endParaRPr lang="th-TH" sz="45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016" y="2459421"/>
            <a:ext cx="2661301" cy="3424731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8448614" y="5676916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 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อู่พิชิต (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เชฟนุ้ย) 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70" y="5574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[28]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11/01/64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68321" y="334716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อาหารไทย</a:t>
            </a:r>
            <a:endParaRPr lang="th-TH" sz="45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4729859" y="4141543"/>
            <a:ext cx="2603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น้ำพริก</a:t>
            </a:r>
            <a:endParaRPr lang="th-TH" sz="4000" b="1" dirty="0">
              <a:solidFill>
                <a:srgbClr val="660033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3376797" y="4951100"/>
            <a:ext cx="5071817" cy="896309"/>
            <a:chOff x="3376797" y="4951100"/>
            <a:chExt cx="5071817" cy="896309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3" action="ppaction://hlinksldjump"/>
            </p:cNvPr>
            <p:cNvSpPr txBox="1"/>
            <p:nvPr/>
          </p:nvSpPr>
          <p:spPr>
            <a:xfrm>
              <a:off x="3737311" y="4985635"/>
              <a:ext cx="458780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 smtClean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น้ำพริกกะปิ</a:t>
              </a:r>
              <a:endParaRPr lang="en-US" sz="4000" b="1" dirty="0" smtClean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016" y="2459421"/>
            <a:ext cx="2661301" cy="3424731"/>
          </a:xfrm>
          <a:prstGeom prst="rect">
            <a:avLst/>
          </a:prstGeom>
        </p:spPr>
      </p:pic>
      <p:sp>
        <p:nvSpPr>
          <p:cNvPr id="17" name="ม้วนกระดาษแนวนอน 16"/>
          <p:cNvSpPr/>
          <p:nvPr/>
        </p:nvSpPr>
        <p:spPr>
          <a:xfrm>
            <a:off x="8448614" y="5676916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 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อู่พิชิต (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เชฟนุ้ย) 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720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585523" y="1847380"/>
            <a:ext cx="2450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กุ้ง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สด  5   ตัว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800342" y="58510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585521" y="4660723"/>
            <a:ext cx="3133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กะปิ 1 ½  ช้อน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โต๊ะ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585520" y="2515862"/>
            <a:ext cx="3333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กระเทียมไทย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10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กลีบ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585520" y="3937025"/>
            <a:ext cx="4384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พริกขี้หนูสวน  10  เม็ด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585520" y="3238059"/>
            <a:ext cx="29548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พวง  10  ลูก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1585521" y="5428450"/>
            <a:ext cx="2450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มะอึก  1-2  ลูก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9" name="กล่องข้อความ 18">
            <a:hlinkClick r:id="rId9" action="ppaction://hlinksldjump"/>
          </p:cNvPr>
          <p:cNvSpPr txBox="1"/>
          <p:nvPr/>
        </p:nvSpPr>
        <p:spPr>
          <a:xfrm>
            <a:off x="6493990" y="1847380"/>
            <a:ext cx="361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น้ำมะนาว  3 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½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ช้อนโต๊ะ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2" name="กล่องข้อความ 21">
            <a:hlinkClick r:id="rId10" action="ppaction://hlinksldjump"/>
          </p:cNvPr>
          <p:cNvSpPr txBox="1"/>
          <p:nvPr/>
        </p:nvSpPr>
        <p:spPr>
          <a:xfrm>
            <a:off x="6493989" y="2514361"/>
            <a:ext cx="4118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ตาลโตนด  1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¼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ช้อน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โต๊ะ</a:t>
            </a:r>
          </a:p>
        </p:txBody>
      </p:sp>
      <p:sp>
        <p:nvSpPr>
          <p:cNvPr id="24" name="กล่องข้อความ 23">
            <a:hlinkClick r:id="rId11" action="ppaction://hlinksldjump"/>
          </p:cNvPr>
          <p:cNvSpPr txBox="1"/>
          <p:nvPr/>
        </p:nvSpPr>
        <p:spPr>
          <a:xfrm>
            <a:off x="6493990" y="3251488"/>
            <a:ext cx="2954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น้ำปลา 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2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ช้อน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โต๊ะ</a:t>
            </a: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กุ้ง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0496" y="57553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97" y="1657563"/>
            <a:ext cx="5612524" cy="4209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กระเทียมไท 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7"/>
          <a:stretch/>
        </p:blipFill>
        <p:spPr>
          <a:xfrm>
            <a:off x="3945823" y="1414714"/>
            <a:ext cx="3833185" cy="4842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20496" y="57553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0426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มะเขือพวง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072" y="1588581"/>
            <a:ext cx="5795169" cy="4347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20496" y="57553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059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พริกชี้หนูสวนสีแดงเขียว 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176" y="1697303"/>
            <a:ext cx="5653534" cy="4241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20496" y="57553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881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155" y="1471931"/>
            <a:ext cx="3400908" cy="4536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20496" y="57553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7992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มะอึก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7" t="4905" b="7433"/>
          <a:stretch/>
        </p:blipFill>
        <p:spPr>
          <a:xfrm>
            <a:off x="3020882" y="1564584"/>
            <a:ext cx="6161034" cy="4351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20496" y="57553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2738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มะนาว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36" y="1591102"/>
            <a:ext cx="3222232" cy="4298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20496" y="57553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4498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น้ำตาลปี๊บ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884" y="1549797"/>
            <a:ext cx="3355690" cy="4476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ลูกศรขวา 6">
            <a:hlinkClick r:id="rId3" action="ppaction://hlinksldjump"/>
          </p:cNvPr>
          <p:cNvSpPr/>
          <p:nvPr/>
        </p:nvSpPr>
        <p:spPr>
          <a:xfrm>
            <a:off x="920496" y="57553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2676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35118"/>
            <a:ext cx="10602115" cy="5423338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น้ำปลา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37" y="1471740"/>
            <a:ext cx="3516522" cy="4690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920496" y="57553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5602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68764" y="57238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10" name="กล่องข้อความ 9">
            <a:hlinkClick r:id="rId3" action="ppaction://hlinksldjump"/>
          </p:cNvPr>
          <p:cNvSpPr txBox="1"/>
          <p:nvPr/>
        </p:nvSpPr>
        <p:spPr>
          <a:xfrm>
            <a:off x="6000968" y="3830217"/>
            <a:ext cx="1899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3" name="กล่องข้อความ 12">
            <a:hlinkClick r:id="rId4" action="ppaction://hlinksldjump"/>
          </p:cNvPr>
          <p:cNvSpPr txBox="1"/>
          <p:nvPr/>
        </p:nvSpPr>
        <p:spPr>
          <a:xfrm>
            <a:off x="3322048" y="2985091"/>
            <a:ext cx="2219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</a:t>
            </a:r>
            <a:endParaRPr lang="th-TH" sz="36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3322048" y="3830217"/>
            <a:ext cx="1741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8" name="กล่องข้อความ 17">
            <a:hlinkClick r:id="rId6" action="ppaction://hlinksldjump"/>
          </p:cNvPr>
          <p:cNvSpPr txBox="1"/>
          <p:nvPr/>
        </p:nvSpPr>
        <p:spPr>
          <a:xfrm>
            <a:off x="3322048" y="2155311"/>
            <a:ext cx="2219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ครก+สาก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3322048" y="4675343"/>
            <a:ext cx="150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ชาม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800343" y="437159"/>
            <a:ext cx="498034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น้ำพริกกะปิ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2" name="กล่องข้อความ 11">
            <a:hlinkClick r:id="rId8" action="ppaction://hlinksldjump"/>
          </p:cNvPr>
          <p:cNvSpPr txBox="1"/>
          <p:nvPr/>
        </p:nvSpPr>
        <p:spPr>
          <a:xfrm>
            <a:off x="6000968" y="2155310"/>
            <a:ext cx="1741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กระทะ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4" name="กล่องข้อความ 13">
            <a:hlinkClick r:id="rId9" action="ppaction://hlinksldjump"/>
          </p:cNvPr>
          <p:cNvSpPr txBox="1"/>
          <p:nvPr/>
        </p:nvSpPr>
        <p:spPr>
          <a:xfrm>
            <a:off x="6000967" y="2928759"/>
            <a:ext cx="1741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ตะหลิว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5958927" y="4675343"/>
            <a:ext cx="3079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ใบตอง + ไม้กลัด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32129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498034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น้ำพริกกะปิ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258" y="1663869"/>
            <a:ext cx="3138149" cy="4186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5701" y="556664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498034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น้ำพริกกะปิ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923" y="2081048"/>
            <a:ext cx="4865969" cy="3647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117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26722" y="56257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498034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น้ำพริกกะปิ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900" y="1944413"/>
            <a:ext cx="4549528" cy="3410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455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8253" y="55876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498034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น้ำพริกกะปิ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861" y="1870476"/>
            <a:ext cx="5047029" cy="3783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818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8162" y="557533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498034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น้ำพริกกะปิ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828" y="2051702"/>
            <a:ext cx="4696062" cy="3523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170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894356" y="554743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498034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น้ำพริกกะปิ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186" y="1681656"/>
            <a:ext cx="5700442" cy="427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215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17243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498034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น้ำพริกกะปิ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8" b="9855"/>
          <a:stretch/>
        </p:blipFill>
        <p:spPr>
          <a:xfrm>
            <a:off x="2490065" y="1729206"/>
            <a:ext cx="7222670" cy="4066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480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17243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498034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น้ำพริกกะปิ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170" y="1480072"/>
            <a:ext cx="6084459" cy="4564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006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75868" y="1664195"/>
            <a:ext cx="1002079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นำกุ้งขาวมาปอกเปลือกผ่าหลัง ล้างทำความสะอาด</a:t>
            </a:r>
          </a:p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ลวกน้ำร้อนให้สุกแล้วน็อคด้วยน้ำเย็น พักไว้</a:t>
            </a:r>
          </a:p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ใส่กระเทียม พริกขี้หนูสวน โขลกให้ละเอียด จากนั้นใส่มะอึก กะปิ ลงไปโขลกต่อจนละเอียดเข้ากันดี </a:t>
            </a:r>
          </a:p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เมื่อทุก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อย่างละเอียด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ดีแล้ว นำมะเขือพวงลง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มาทุบ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ต่อเพื่อให้มะเขือพวงแตก แล้วเติมน้ำต้มสุกหรือน้ำเปล่าเล็กน้อย จากนั้นตัดรสด้วยน้ำปลา มะนาวเล็กน้อย</a:t>
            </a: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74171" y="577245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720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เครื่องเคียง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>
            <a:hlinkClick r:id="rId2" action="ppaction://hlinksldjump"/>
          </p:cNvPr>
          <p:cNvSpPr txBox="1"/>
          <p:nvPr/>
        </p:nvSpPr>
        <p:spPr>
          <a:xfrm>
            <a:off x="1632124" y="2019647"/>
            <a:ext cx="2349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ปลา</a:t>
            </a:r>
            <a:r>
              <a:rPr lang="th-TH" sz="32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ทูท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อด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4" name="กล่องข้อความ 13">
            <a:hlinkClick r:id="rId3" action="ppaction://hlinksldjump"/>
          </p:cNvPr>
          <p:cNvSpPr txBox="1"/>
          <p:nvPr/>
        </p:nvSpPr>
        <p:spPr>
          <a:xfrm>
            <a:off x="1632124" y="2908000"/>
            <a:ext cx="7848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ผักสดสำหรับรับประทานกับน้ำพริก เช่น แตงกวา มะเขือเปราะ มะเขือไข่เต่า ขมิ้นขาว เป็นต้น</a:t>
            </a:r>
          </a:p>
        </p:txBody>
      </p:sp>
      <p:sp>
        <p:nvSpPr>
          <p:cNvPr id="7" name="ลูกศรขวา 6">
            <a:hlinkClick r:id="rId4" action="ppaction://hlinksldjump"/>
          </p:cNvPr>
          <p:cNvSpPr/>
          <p:nvPr/>
        </p:nvSpPr>
        <p:spPr>
          <a:xfrm>
            <a:off x="974171" y="577245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61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720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เครื่องเคียง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4162" y="55474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เครื่องเคียง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8" r="11206"/>
          <a:stretch/>
        </p:blipFill>
        <p:spPr>
          <a:xfrm>
            <a:off x="2774732" y="1647194"/>
            <a:ext cx="6936828" cy="4307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424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720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เครื่องเคียง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น้ำพริกกะปิ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4162" y="55474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เครื่องเคียง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4" r="12672"/>
          <a:stretch/>
        </p:blipFill>
        <p:spPr>
          <a:xfrm>
            <a:off x="3026981" y="1553174"/>
            <a:ext cx="6894786" cy="4628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958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70" y="557438"/>
            <a:ext cx="3669772" cy="2734410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3568321" y="334716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อาหารไทย</a:t>
            </a:r>
            <a:endParaRPr lang="th-TH" sz="45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4729859" y="4141543"/>
            <a:ext cx="2603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น้ำพริก</a:t>
            </a:r>
            <a:endParaRPr lang="th-TH" sz="4000" b="1" dirty="0">
              <a:solidFill>
                <a:srgbClr val="660033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3376797" y="4951100"/>
            <a:ext cx="5071817" cy="896309"/>
            <a:chOff x="3376797" y="4951100"/>
            <a:chExt cx="5071817" cy="896309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3" action="ppaction://hlinksldjump"/>
            </p:cNvPr>
            <p:cNvSpPr txBox="1"/>
            <p:nvPr/>
          </p:nvSpPr>
          <p:spPr>
            <a:xfrm>
              <a:off x="3737311" y="4985635"/>
              <a:ext cx="458780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 smtClean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น้ำ</a:t>
              </a:r>
              <a:r>
                <a:rPr lang="th-TH" sz="4800" b="1" dirty="0" err="1" smtClean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ชุปห</a:t>
              </a:r>
              <a:r>
                <a:rPr lang="th-TH" sz="4800" b="1" dirty="0" smtClean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ยำ</a:t>
              </a:r>
              <a:endParaRPr lang="en-US" sz="4000" b="1" dirty="0" smtClean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016" y="2459421"/>
            <a:ext cx="2661301" cy="3424731"/>
          </a:xfrm>
          <a:prstGeom prst="rect">
            <a:avLst/>
          </a:prstGeom>
        </p:spPr>
      </p:pic>
      <p:sp>
        <p:nvSpPr>
          <p:cNvPr id="17" name="ม้วนกระดาษแนวนอน 16"/>
          <p:cNvSpPr/>
          <p:nvPr/>
        </p:nvSpPr>
        <p:spPr>
          <a:xfrm>
            <a:off x="8448614" y="5676916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 </a:t>
            </a:r>
            <a:r>
              <a:rPr lang="th-TH" sz="2400" b="1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ชัชชษา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อู่พิชิต (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เชฟนุ้ย) 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[28]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11/01/64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579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720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ชุปห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585518" y="2075720"/>
            <a:ext cx="2282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กุ้ง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สด 10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ตัว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957556" y="553265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6101400" y="2075720"/>
            <a:ext cx="2454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มะนาว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3   ลูก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585518" y="3030204"/>
            <a:ext cx="3175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กะปิ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1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½  ช้อนโต๊ะ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585518" y="4933096"/>
            <a:ext cx="3175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พริกสด 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20  เม็ด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585518" y="4036720"/>
            <a:ext cx="3000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หอมแดง 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10-15  หัว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6101399" y="3071787"/>
            <a:ext cx="3736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น้ำ</a:t>
            </a:r>
            <a:r>
              <a:rPr lang="th-TH" sz="32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ตาลโตนด  ½   ช้อน</a:t>
            </a:r>
            <a:r>
              <a:rPr lang="th-TH" sz="32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9" name="กล่องข้อความ 18">
            <a:hlinkClick r:id="rId9" action="ppaction://hlinksldjump"/>
          </p:cNvPr>
          <p:cNvSpPr txBox="1"/>
          <p:nvPr/>
        </p:nvSpPr>
        <p:spPr>
          <a:xfrm>
            <a:off x="6101399" y="4026033"/>
            <a:ext cx="2842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น้ำอุ่น  1  แก้ว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6661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กุ้ง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5701" y="5459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97" y="1657563"/>
            <a:ext cx="5612524" cy="4209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8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ชุปห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069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16212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24" y="1465925"/>
            <a:ext cx="3442949" cy="4592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แผนผังลําดับงาน: กระบวนการ 9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ชุปห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438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หอมแดง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5191" y="544233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728" y="1536026"/>
            <a:ext cx="3337845" cy="4452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ชุปห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946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พริกสด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5702" y="542029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ชุปห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7" b="17089"/>
          <a:stretch/>
        </p:blipFill>
        <p:spPr>
          <a:xfrm>
            <a:off x="4134861" y="1390277"/>
            <a:ext cx="3694314" cy="4845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830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มะนาว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5702" y="548172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36" y="1591102"/>
            <a:ext cx="3222232" cy="4298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แผนผังลําดับงาน: กระบวนการ 9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ชุปห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8219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น้ำตาลปี๊บ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53150" y="542029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884" y="1549797"/>
            <a:ext cx="3355690" cy="4476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8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ชุปห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9155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น้ำปลา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63660" y="550311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37" y="1471740"/>
            <a:ext cx="3516522" cy="4690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6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ชุปห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7754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น้ำอุ่น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8253" y="542029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ชุปห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5" b="8965"/>
          <a:stretch/>
        </p:blipFill>
        <p:spPr>
          <a:xfrm>
            <a:off x="4068543" y="1367230"/>
            <a:ext cx="4065712" cy="4745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90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3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3" y="437159"/>
            <a:ext cx="477722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</a:t>
            </a:r>
            <a:r>
              <a:rPr lang="th-TH" sz="3200" b="1" dirty="0" err="1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ชุปห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ยำ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7">
            <a:hlinkClick r:id="rId3" action="ppaction://hlinksldjump"/>
          </p:cNvPr>
          <p:cNvSpPr txBox="1"/>
          <p:nvPr/>
        </p:nvSpPr>
        <p:spPr>
          <a:xfrm>
            <a:off x="3212698" y="2127322"/>
            <a:ext cx="1531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เขียง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0" name="กล่องข้อความ 9">
            <a:hlinkClick r:id="rId4" action="ppaction://hlinksldjump"/>
          </p:cNvPr>
          <p:cNvSpPr txBox="1"/>
          <p:nvPr/>
        </p:nvSpPr>
        <p:spPr>
          <a:xfrm>
            <a:off x="3212698" y="3203072"/>
            <a:ext cx="1899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5" action="ppaction://hlinksldjump"/>
          </p:cNvPr>
          <p:cNvSpPr txBox="1"/>
          <p:nvPr/>
        </p:nvSpPr>
        <p:spPr>
          <a:xfrm>
            <a:off x="5886301" y="2215086"/>
            <a:ext cx="2885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</a:t>
            </a:r>
            <a:endParaRPr lang="th-TH" sz="28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กล่องข้อความ 19">
            <a:hlinkClick r:id="rId6" action="ppaction://hlinksldjump"/>
          </p:cNvPr>
          <p:cNvSpPr txBox="1"/>
          <p:nvPr/>
        </p:nvSpPr>
        <p:spPr>
          <a:xfrm>
            <a:off x="3212698" y="4275123"/>
            <a:ext cx="1741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ทัพพี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2" name="กล่องข้อความ 11">
            <a:hlinkClick r:id="rId7" action="ppaction://hlinksldjump"/>
          </p:cNvPr>
          <p:cNvSpPr txBox="1"/>
          <p:nvPr/>
        </p:nvSpPr>
        <p:spPr>
          <a:xfrm>
            <a:off x="5845102" y="3214688"/>
            <a:ext cx="2885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</a:t>
            </a:r>
            <a:endParaRPr lang="th-TH" sz="28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033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39529" y="548279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3" y="437159"/>
            <a:ext cx="477722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</a:t>
            </a:r>
            <a:r>
              <a:rPr lang="th-TH" sz="3200" b="1" dirty="0" err="1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ชุปห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ยำ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69" y="1634101"/>
            <a:ext cx="5677649" cy="4256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980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3" y="437159"/>
            <a:ext cx="477722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</a:t>
            </a:r>
            <a:r>
              <a:rPr lang="th-TH" sz="3200" b="1" dirty="0" err="1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ชุปห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ยำ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862" y="1874416"/>
            <a:ext cx="5036518" cy="3775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01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53150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3" y="437159"/>
            <a:ext cx="477722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</a:t>
            </a:r>
            <a:r>
              <a:rPr lang="th-TH" sz="3200" b="1" dirty="0" err="1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ชุปห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ยำ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00" y="1906815"/>
            <a:ext cx="5187742" cy="3889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862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63660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3" y="437159"/>
            <a:ext cx="477722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</a:t>
            </a:r>
            <a:r>
              <a:rPr lang="th-TH" sz="3200" b="1" dirty="0" err="1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ชุปห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ยำ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037" y="1828800"/>
            <a:ext cx="5282166" cy="3963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830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89784" y="541808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3" y="437159"/>
            <a:ext cx="477722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</a:t>
            </a:r>
            <a:r>
              <a:rPr lang="th-TH" sz="3200" b="1" dirty="0" err="1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ชุปห</a:t>
            </a:r>
            <a:r>
              <a:rPr lang="th-TH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ยำ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54" y="2012210"/>
            <a:ext cx="4543212" cy="3405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9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296585" y="1716747"/>
            <a:ext cx="936812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นำกุ้งไปลวกให้สุก นำมาแกะเปลือกแล้วหั่นเป็นชิ้นเล็ก</a:t>
            </a:r>
          </a:p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ซอยพริกสดและหอมแดง</a:t>
            </a:r>
          </a:p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นำส่วนผสมข้อ 1-2 มารวมกัน ใส่กะปิ ใช้มือขยำทุกอย่างให้เข้ากัน</a:t>
            </a:r>
          </a:p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เติมน้ำตาลปี๊บลงไป แล้วเติมน้ำอุ่นไปทีละนิดค่อย ๆ ขยำ</a:t>
            </a: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00598" y="536483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3" y="422131"/>
            <a:ext cx="369808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</a:t>
            </a:r>
            <a:r>
              <a:rPr lang="en-US" sz="3500" b="1" dirty="0" smtClean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r>
              <a:rPr lang="th-TH" sz="3500" b="1" dirty="0" err="1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ชุปห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ยำ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562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2017</TotalTime>
  <Words>568</Words>
  <Application>Microsoft Office PowerPoint</Application>
  <PresentationFormat>แบบจอกว้าง</PresentationFormat>
  <Paragraphs>147</Paragraphs>
  <Slides>43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43</vt:i4>
      </vt:variant>
    </vt:vector>
  </HeadingPairs>
  <TitlesOfParts>
    <vt:vector size="54" baseType="lpstr">
      <vt:lpstr>Angsana New</vt:lpstr>
      <vt:lpstr>Angsana New (หัวเรื่อง)</vt:lpstr>
      <vt:lpstr>Arial</vt:lpstr>
      <vt:lpstr>Browallia New</vt:lpstr>
      <vt:lpstr>Calibri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Vilawan</cp:lastModifiedBy>
  <cp:revision>557</cp:revision>
  <cp:lastPrinted>2021-01-11T07:59:31Z</cp:lastPrinted>
  <dcterms:created xsi:type="dcterms:W3CDTF">2020-12-22T03:05:05Z</dcterms:created>
  <dcterms:modified xsi:type="dcterms:W3CDTF">2021-03-04T04:02:22Z</dcterms:modified>
</cp:coreProperties>
</file>