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409" r:id="rId4"/>
    <p:sldId id="302" r:id="rId5"/>
    <p:sldId id="410" r:id="rId6"/>
    <p:sldId id="385" r:id="rId7"/>
    <p:sldId id="412" r:id="rId8"/>
    <p:sldId id="411" r:id="rId9"/>
    <p:sldId id="414" r:id="rId10"/>
    <p:sldId id="413" r:id="rId11"/>
    <p:sldId id="415" r:id="rId12"/>
    <p:sldId id="417" r:id="rId13"/>
    <p:sldId id="418" r:id="rId14"/>
    <p:sldId id="419" r:id="rId15"/>
    <p:sldId id="420" r:id="rId16"/>
    <p:sldId id="422" r:id="rId17"/>
    <p:sldId id="423" r:id="rId18"/>
    <p:sldId id="424" r:id="rId19"/>
    <p:sldId id="425" r:id="rId20"/>
    <p:sldId id="386" r:id="rId21"/>
    <p:sldId id="398" r:id="rId22"/>
    <p:sldId id="400" r:id="rId23"/>
    <p:sldId id="402" r:id="rId24"/>
    <p:sldId id="403" r:id="rId25"/>
    <p:sldId id="404" r:id="rId26"/>
    <p:sldId id="405" r:id="rId27"/>
    <p:sldId id="426" r:id="rId28"/>
    <p:sldId id="427" r:id="rId29"/>
    <p:sldId id="34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660033"/>
    <a:srgbClr val="000099"/>
    <a:srgbClr val="99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9" autoAdjust="0"/>
    <p:restoredTop sz="94660"/>
  </p:normalViewPr>
  <p:slideViewPr>
    <p:cSldViewPr snapToGrid="0">
      <p:cViewPr varScale="1">
        <p:scale>
          <a:sx n="91" d="100"/>
          <a:sy n="91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0.xml"/><Relationship Id="rId12" Type="http://schemas.openxmlformats.org/officeDocument/2006/relationships/slide" Target="slide1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slide" Target="slide15.xml"/><Relationship Id="rId5" Type="http://schemas.openxmlformats.org/officeDocument/2006/relationships/slide" Target="slide8.xml"/><Relationship Id="rId10" Type="http://schemas.openxmlformats.org/officeDocument/2006/relationships/slide" Target="slide14.xml"/><Relationship Id="rId4" Type="http://schemas.openxmlformats.org/officeDocument/2006/relationships/slide" Target="slide7.xml"/><Relationship Id="rId9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8.xml"/><Relationship Id="rId4" Type="http://schemas.openxmlformats.org/officeDocument/2006/relationships/slide" Target="slide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" Target="slide21.xml"/><Relationship Id="rId7" Type="http://schemas.openxmlformats.org/officeDocument/2006/relationships/slide" Target="slide24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openxmlformats.org/officeDocument/2006/relationships/slide" Target="slide23.xml"/><Relationship Id="rId10" Type="http://schemas.openxmlformats.org/officeDocument/2006/relationships/slide" Target="slide28.xml"/><Relationship Id="rId4" Type="http://schemas.openxmlformats.org/officeDocument/2006/relationships/slide" Target="slide22.xml"/><Relationship Id="rId9" Type="http://schemas.openxmlformats.org/officeDocument/2006/relationships/slide" Target="slide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515" y="815355"/>
            <a:ext cx="7030722" cy="52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96" y="1476014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[23]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08/01/64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658847" y="4265736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</a:t>
            </a:r>
            <a:r>
              <a:rPr lang="th-TH" sz="45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อาหารไทย</a:t>
            </a:r>
            <a:endParaRPr lang="th-TH" sz="45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622" y="2451144"/>
            <a:ext cx="2734214" cy="3518559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8448614" y="5676916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คุณ</a:t>
            </a:r>
            <a:r>
              <a:rPr lang="th-TH" sz="24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ชัชชษา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อู่พิชิต (</a:t>
            </a:r>
            <a:r>
              <a:rPr lang="th-TH" sz="2400" b="1" dirty="0" err="1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เชฟ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70" y="557438"/>
            <a:ext cx="3669772" cy="2734410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3568321" y="334716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</a:t>
            </a:r>
            <a:r>
              <a:rPr lang="th-TH" sz="45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อาหารไทย</a:t>
            </a:r>
            <a:endParaRPr lang="th-TH" sz="45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  <p:grpSp>
        <p:nvGrpSpPr>
          <p:cNvPr id="16" name="กลุ่ม 15"/>
          <p:cNvGrpSpPr/>
          <p:nvPr/>
        </p:nvGrpSpPr>
        <p:grpSpPr>
          <a:xfrm>
            <a:off x="3472140" y="4347371"/>
            <a:ext cx="5084231" cy="923330"/>
            <a:chOff x="3376797" y="4922575"/>
            <a:chExt cx="5084231" cy="923330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3" action="ppaction://hlinksldjump"/>
            </p:cNvPr>
            <p:cNvSpPr txBox="1"/>
            <p:nvPr/>
          </p:nvSpPr>
          <p:spPr>
            <a:xfrm>
              <a:off x="3873227" y="4922575"/>
              <a:ext cx="458780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5400" b="1" dirty="0" smtClean="0">
                  <a:solidFill>
                    <a:srgbClr val="FFFF00"/>
                  </a:solidFill>
                  <a:cs typeface="+mj-cs"/>
                </a:rPr>
                <a:t>     น้ำพริก</a:t>
              </a:r>
              <a:r>
                <a:rPr lang="th-TH" sz="5400" b="1" dirty="0">
                  <a:solidFill>
                    <a:srgbClr val="FFFF00"/>
                  </a:solidFill>
                  <a:cs typeface="+mj-cs"/>
                </a:rPr>
                <a:t>ลงเรือ</a:t>
              </a:r>
              <a:endParaRPr lang="en-US" sz="5400" dirty="0">
                <a:solidFill>
                  <a:srgbClr val="FFFF00"/>
                </a:solidFill>
                <a:cs typeface="+mj-cs"/>
              </a:endParaRPr>
            </a:p>
          </p:txBody>
        </p:sp>
      </p:grp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766" y="2489243"/>
            <a:ext cx="2734214" cy="3518559"/>
          </a:xfrm>
          <a:prstGeom prst="rect">
            <a:avLst/>
          </a:prstGeom>
        </p:spPr>
      </p:pic>
      <p:sp>
        <p:nvSpPr>
          <p:cNvPr id="21" name="ม้วนกระดาษแนวนอน 20"/>
          <p:cNvSpPr/>
          <p:nvPr/>
        </p:nvSpPr>
        <p:spPr>
          <a:xfrm>
            <a:off x="8445149" y="5715015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คุณ</a:t>
            </a:r>
            <a:r>
              <a:rPr lang="th-TH" sz="24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ชัชชษา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อู่พิชิต (</a:t>
            </a:r>
            <a:r>
              <a:rPr lang="th-TH" sz="2400" b="1" dirty="0" err="1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เชฟ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</a:t>
            </a:r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29]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11/01/64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น้ำพริกลงเรือ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186130" y="1688517"/>
            <a:ext cx="341657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พริกชี้ฟ้าแดงซอย  1  เม็ด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1495053" y="576152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186129" y="2352595"/>
            <a:ext cx="312969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พริกขี้หนูแดง  4  เม็ด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186128" y="3016673"/>
            <a:ext cx="312969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กะปิ  1  </a:t>
            </a:r>
            <a:r>
              <a:rPr lang="th-TH" sz="29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ช้อนชา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186127" y="3680751"/>
            <a:ext cx="453472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   5  </a:t>
            </a:r>
            <a:r>
              <a:rPr lang="th-TH" sz="29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กลีบ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186129" y="4344829"/>
            <a:ext cx="282022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น้ำปลา  1  ช้อนโต๊ะ</a:t>
            </a:r>
          </a:p>
        </p:txBody>
      </p:sp>
      <p:sp>
        <p:nvSpPr>
          <p:cNvPr id="14" name="กล่องข้อความ 13">
            <a:hlinkClick r:id="rId8" action="ppaction://hlinksldjump"/>
          </p:cNvPr>
          <p:cNvSpPr txBox="1"/>
          <p:nvPr/>
        </p:nvSpPr>
        <p:spPr>
          <a:xfrm>
            <a:off x="6079466" y="2414151"/>
            <a:ext cx="3390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ไข่</a:t>
            </a: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แดงของไข่เค็ม   2   ฟอง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5" name="กล่องข้อความ 14">
            <a:hlinkClick r:id="rId9" action="ppaction://hlinksldjump"/>
          </p:cNvPr>
          <p:cNvSpPr txBox="1"/>
          <p:nvPr/>
        </p:nvSpPr>
        <p:spPr>
          <a:xfrm>
            <a:off x="1186129" y="5008907"/>
            <a:ext cx="500231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น้ำ</a:t>
            </a:r>
            <a:r>
              <a:rPr lang="th-TH" sz="29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มะนาว  3 </a:t>
            </a:r>
            <a:r>
              <a:rPr lang="th-TH" sz="29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½  ช้อนโต๊ะ</a:t>
            </a:r>
            <a:endParaRPr lang="th-TH" sz="29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rId10" action="ppaction://hlinksldjump"/>
          </p:cNvPr>
          <p:cNvSpPr txBox="1"/>
          <p:nvPr/>
        </p:nvSpPr>
        <p:spPr>
          <a:xfrm>
            <a:off x="6079465" y="3078229"/>
            <a:ext cx="5387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ปลาดุก 1  </a:t>
            </a:r>
            <a:r>
              <a:rPr lang="th-TH" sz="28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ตัว</a:t>
            </a:r>
          </a:p>
        </p:txBody>
      </p:sp>
      <p:sp>
        <p:nvSpPr>
          <p:cNvPr id="17" name="กล่องข้อความ 16">
            <a:hlinkClick r:id="rId11" action="ppaction://hlinksldjump"/>
          </p:cNvPr>
          <p:cNvSpPr txBox="1"/>
          <p:nvPr/>
        </p:nvSpPr>
        <p:spPr>
          <a:xfrm>
            <a:off x="6079464" y="3770286"/>
            <a:ext cx="4798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ผักสดสำหรับรับประทานกับ</a:t>
            </a: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น้ำพริก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3" name="กล่องข้อความ 22">
            <a:hlinkClick r:id="rId12" action="ppaction://hlinksldjump"/>
          </p:cNvPr>
          <p:cNvSpPr txBox="1"/>
          <p:nvPr/>
        </p:nvSpPr>
        <p:spPr>
          <a:xfrm>
            <a:off x="6079463" y="1750072"/>
            <a:ext cx="4428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กระเทียมดองแกะเป็นกลีบ  2  หัว</a:t>
            </a: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น้ำพริกลงเรือ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627329" y="572931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4171066" y="2695167"/>
            <a:ext cx="3785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หมูสาม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ชั้น  1 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</a:t>
            </a:r>
          </a:p>
        </p:txBody>
      </p:sp>
      <p:sp>
        <p:nvSpPr>
          <p:cNvPr id="12" name="กล่องข้อความ 11">
            <a:hlinkClick r:id="rId4" action="ppaction://hlinksldjump"/>
          </p:cNvPr>
          <p:cNvSpPr txBox="1"/>
          <p:nvPr/>
        </p:nvSpPr>
        <p:spPr>
          <a:xfrm>
            <a:off x="4171066" y="3440737"/>
            <a:ext cx="4181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</a:t>
            </a: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ตาลปี๊บ  </a:t>
            </a:r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  ช้อนโต๊ะ</a:t>
            </a:r>
          </a:p>
        </p:txBody>
      </p:sp>
      <p:sp>
        <p:nvSpPr>
          <p:cNvPr id="13" name="กล่องข้อความ 12">
            <a:hlinkClick r:id="rId5" action="ppaction://hlinksldjump"/>
          </p:cNvPr>
          <p:cNvSpPr txBox="1"/>
          <p:nvPr/>
        </p:nvSpPr>
        <p:spPr>
          <a:xfrm>
            <a:off x="4171067" y="4232996"/>
            <a:ext cx="3375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น้ำปลา  1  ช้อนโต๊ะ</a:t>
            </a:r>
          </a:p>
        </p:txBody>
      </p:sp>
      <p:sp>
        <p:nvSpPr>
          <p:cNvPr id="15" name="กล่องข้อความ 14">
            <a:hlinkClick r:id="rId6" action="ppaction://hlinksldjump"/>
          </p:cNvPr>
          <p:cNvSpPr txBox="1"/>
          <p:nvPr/>
        </p:nvSpPr>
        <p:spPr>
          <a:xfrm>
            <a:off x="4171067" y="5000122"/>
            <a:ext cx="399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น้ำมันพืช  3  ช้อนโต๊ะ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9" name="แผนผังลําดับงาน: กระบวนการ 17"/>
          <p:cNvSpPr/>
          <p:nvPr/>
        </p:nvSpPr>
        <p:spPr>
          <a:xfrm>
            <a:off x="1719123" y="1596398"/>
            <a:ext cx="230216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ส่วนผสม หมูหวาน</a:t>
            </a:r>
            <a:endParaRPr lang="th-TH" sz="30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1606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พริกชี้ฟ้าแดงซอย  1  เม็ด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32129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น้ำพริกลงเรือ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t="4379" r="22672"/>
          <a:stretch/>
        </p:blipFill>
        <p:spPr>
          <a:xfrm>
            <a:off x="2753853" y="1483266"/>
            <a:ext cx="6695091" cy="4557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11108" y="552413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น้ำพริกลงเรือ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854" y="1442101"/>
            <a:ext cx="6187089" cy="4640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289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31515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16212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น้ำพริกลงเรือ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2" y="1771511"/>
            <a:ext cx="3002972" cy="4005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669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กระเทียมกลีบเล็กปอก</a:t>
            </a:r>
            <a:r>
              <a:rPr lang="th-TH" sz="2800" b="1" dirty="0" err="1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เป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5191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น้ำพริกลงเรือ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8"/>
          <a:stretch/>
        </p:blipFill>
        <p:spPr>
          <a:xfrm>
            <a:off x="3932223" y="1386468"/>
            <a:ext cx="3779280" cy="4751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479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31515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5702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น้ำพริกลงเรือ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08"/>
          <a:stretch/>
        </p:blipFill>
        <p:spPr>
          <a:xfrm>
            <a:off x="4102425" y="1573274"/>
            <a:ext cx="4053602" cy="4455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375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31515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5701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น้ำพริกลงเรือ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65" y="1705641"/>
            <a:ext cx="3021243" cy="4030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655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16212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น้ำพริกลงเรือ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12"/>
          <a:stretch/>
        </p:blipFill>
        <p:spPr>
          <a:xfrm>
            <a:off x="4593613" y="1371156"/>
            <a:ext cx="3015572" cy="4782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365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ไข่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แดงเค็ม  </a:t>
            </a:r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  ฟอง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4681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น้ำพริกลงเรือ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6" r="14569"/>
          <a:stretch/>
        </p:blipFill>
        <p:spPr>
          <a:xfrm>
            <a:off x="2696047" y="1623512"/>
            <a:ext cx="6447953" cy="4277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611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</a:t>
            </a:r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ช่อนนึ่งสุก  1  ตัว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00342" y="56355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น้ำพริกลงเรือ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626" y="1619174"/>
            <a:ext cx="8376429" cy="4071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990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47487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99061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น้ำพริกลงเรือ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4" r="11207"/>
          <a:stretch/>
        </p:blipFill>
        <p:spPr>
          <a:xfrm>
            <a:off x="2706557" y="1705934"/>
            <a:ext cx="7083973" cy="4327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269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31515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42336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หมูหวาน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1" r="21810"/>
          <a:stretch/>
        </p:blipFill>
        <p:spPr>
          <a:xfrm>
            <a:off x="3163615" y="1456868"/>
            <a:ext cx="5715644" cy="4610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238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31515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5701" y="533669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หมูหวาน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694" y="1780196"/>
            <a:ext cx="2971755" cy="3964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875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31515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3919" y="55451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หมูหวาน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21"/>
          <a:stretch/>
        </p:blipFill>
        <p:spPr>
          <a:xfrm>
            <a:off x="3788169" y="1561231"/>
            <a:ext cx="4221849" cy="458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718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31515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0" y="523870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หมูหวาน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382" y="1599695"/>
            <a:ext cx="3339190" cy="4454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298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11109" y="553464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น้ำพริกลงเรือ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7">
            <a:hlinkClick r:id="rId3" action="ppaction://hlinksldjump"/>
          </p:cNvPr>
          <p:cNvSpPr txBox="1"/>
          <p:nvPr/>
        </p:nvSpPr>
        <p:spPr>
          <a:xfrm>
            <a:off x="2720205" y="2042262"/>
            <a:ext cx="1531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เขียง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0" name="กล่องข้อความ 9">
            <a:hlinkClick r:id="rId4" action="ppaction://hlinksldjump"/>
          </p:cNvPr>
          <p:cNvSpPr txBox="1"/>
          <p:nvPr/>
        </p:nvSpPr>
        <p:spPr>
          <a:xfrm>
            <a:off x="2720205" y="2945335"/>
            <a:ext cx="1899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3" name="กล่องข้อความ 12">
            <a:hlinkClick r:id="rId5" action="ppaction://hlinksldjump"/>
          </p:cNvPr>
          <p:cNvSpPr txBox="1"/>
          <p:nvPr/>
        </p:nvSpPr>
        <p:spPr>
          <a:xfrm>
            <a:off x="2719225" y="4654033"/>
            <a:ext cx="2219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หม้อนึ่ง</a:t>
            </a:r>
            <a:endParaRPr lang="th-TH" sz="40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6" action="ppaction://hlinksldjump"/>
          </p:cNvPr>
          <p:cNvSpPr txBox="1"/>
          <p:nvPr/>
        </p:nvSpPr>
        <p:spPr>
          <a:xfrm>
            <a:off x="6475876" y="2901674"/>
            <a:ext cx="1474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ที่คีบ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5" name="กล่องข้อความ 14">
            <a:hlinkClick r:id="rId7" action="ppaction://hlinksldjump"/>
          </p:cNvPr>
          <p:cNvSpPr txBox="1"/>
          <p:nvPr/>
        </p:nvSpPr>
        <p:spPr>
          <a:xfrm>
            <a:off x="2691341" y="3720658"/>
            <a:ext cx="3141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หม้อสำหรับทอด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7" name="กล่องข้อความ 16">
            <a:hlinkClick r:id="rId8" action="ppaction://hlinksldjump"/>
          </p:cNvPr>
          <p:cNvSpPr txBox="1"/>
          <p:nvPr/>
        </p:nvSpPr>
        <p:spPr>
          <a:xfrm>
            <a:off x="5577570" y="3817339"/>
            <a:ext cx="2304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0" name="กล่องข้อความ 19">
            <a:hlinkClick r:id="rId8" action="ppaction://hlinksldjump"/>
          </p:cNvPr>
          <p:cNvSpPr txBox="1"/>
          <p:nvPr/>
        </p:nvSpPr>
        <p:spPr>
          <a:xfrm>
            <a:off x="6449493" y="2042262"/>
            <a:ext cx="17411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ทัพพี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2" name="กล่องข้อความ 21">
            <a:hlinkClick r:id="rId9" action="ppaction://hlinksldjump"/>
          </p:cNvPr>
          <p:cNvSpPr txBox="1"/>
          <p:nvPr/>
        </p:nvSpPr>
        <p:spPr>
          <a:xfrm>
            <a:off x="6476548" y="3748846"/>
            <a:ext cx="22680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ครก+สาก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8" name="กล่องข้อความ 17">
            <a:hlinkClick r:id="rId10" action="ppaction://hlinksldjump"/>
          </p:cNvPr>
          <p:cNvSpPr txBox="1"/>
          <p:nvPr/>
        </p:nvSpPr>
        <p:spPr>
          <a:xfrm>
            <a:off x="6476548" y="4572384"/>
            <a:ext cx="22680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ถ้วยตวง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53150" y="545676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997" y="1530963"/>
            <a:ext cx="5952806" cy="4462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4680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น้ำพริกลงเรือ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525" y="1694603"/>
            <a:ext cx="5727749" cy="4293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352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79577" y="539370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น้ำพริกลงเรือ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57" y="1436433"/>
            <a:ext cx="6170429" cy="4627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76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79578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น้ำพริกลงเรือ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194" y="1690446"/>
            <a:ext cx="5527328" cy="4143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80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น้ำพริกลงเรือ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2502637" y="1722040"/>
            <a:ext cx="7197525" cy="408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คีม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4" y="55451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น้ำพริกลงเรือ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189" y="1720772"/>
            <a:ext cx="5446422" cy="4082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568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ครก</a:t>
            </a:r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0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น้ำพริกลงเรือ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375" y="1370487"/>
            <a:ext cx="3663666" cy="4887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289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ครก</a:t>
            </a:r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0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น้ำพริกลงเรือ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768" y="1506967"/>
            <a:ext cx="5793263" cy="4342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891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75868" y="1520059"/>
            <a:ext cx="1020173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1.โขลกน้ำพริก โดยเริ่มจากโขลกกระเทียมกับกะปิให้เนียนเข้ากันใส่พริกทั้งสองชนิดลงโขลกจนละเอียด ปรุงรสด้วยน้ำปลา น้ำมะนาวตามชอบ แล้วพักไว้  (หากใช้มะดันให้ใส่เนื้อมะดันหลังโขลกพริกละเอียดแล้ว)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2.ผัดหมูสามชั้นหรือหมูสับกับน้ำมันพืชสักพัก ปรุงรสด้วยน้ำตาลปี๊บและน้ำปลา ผัดจนน้ำตาลรัดเนื้อหมูดี ชิมดูให้ออกรสจัด แล้วปิดไฟ</a:t>
            </a:r>
          </a:p>
          <a:p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นำน้ำพริกที่โขลกไว้เคล้ากับหมูหวานให้เข้ากัน ชิมรสตามชอบ แล้วพัก</a:t>
            </a:r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ไว้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4.แกะเนื้อปลานึ่งแล้วยีด้วยมือให้ละเอียด ก่อนนำไปทอดในน้ำมันให้เหลืองกรอบ ตักขึ้นซับน้ำมัน แล้วพักไว้</a:t>
            </a:r>
          </a:p>
          <a:p>
            <a:r>
              <a:rPr lang="th-TH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ยีเนื้อปลาทอดใส่ลงในน้ำพริก พร้อมกระเทียมดองและไข่แดงหั่นเป็นชิ้นเล็กๆ จัดเสิร์ฟพร้อมกับผักสดและผักลวก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40449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น้ำพริกลงเรือ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7385480" y="582141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2042</TotalTime>
  <Words>471</Words>
  <Application>Microsoft Office PowerPoint</Application>
  <PresentationFormat>แบบจอกว้าง</PresentationFormat>
  <Paragraphs>94</Paragraphs>
  <Slides>29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29</vt:i4>
      </vt:variant>
    </vt:vector>
  </HeadingPairs>
  <TitlesOfParts>
    <vt:vector size="39" baseType="lpstr">
      <vt:lpstr>Angsana New</vt:lpstr>
      <vt:lpstr>Angsana New (หัวเรื่อง)</vt:lpstr>
      <vt:lpstr>Arial</vt:lpstr>
      <vt:lpstr>Browallia New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ROOM_D01</cp:lastModifiedBy>
  <cp:revision>547</cp:revision>
  <dcterms:created xsi:type="dcterms:W3CDTF">2020-12-22T03:05:05Z</dcterms:created>
  <dcterms:modified xsi:type="dcterms:W3CDTF">2021-01-11T15:06:59Z</dcterms:modified>
</cp:coreProperties>
</file>