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02" r:id="rId5"/>
    <p:sldId id="385" r:id="rId6"/>
    <p:sldId id="412" r:id="rId7"/>
    <p:sldId id="411" r:id="rId8"/>
    <p:sldId id="414" r:id="rId9"/>
    <p:sldId id="413" r:id="rId10"/>
    <p:sldId id="415" r:id="rId11"/>
    <p:sldId id="417" r:id="rId12"/>
    <p:sldId id="418" r:id="rId13"/>
    <p:sldId id="419" r:id="rId14"/>
    <p:sldId id="420" r:id="rId15"/>
    <p:sldId id="432" r:id="rId16"/>
    <p:sldId id="386" r:id="rId17"/>
    <p:sldId id="426" r:id="rId18"/>
    <p:sldId id="429" r:id="rId19"/>
    <p:sldId id="398" r:id="rId20"/>
    <p:sldId id="404" r:id="rId21"/>
    <p:sldId id="427" r:id="rId22"/>
    <p:sldId id="430" r:id="rId23"/>
    <p:sldId id="428" r:id="rId24"/>
    <p:sldId id="431" r:id="rId25"/>
    <p:sldId id="340" r:id="rId26"/>
    <p:sldId id="433" r:id="rId27"/>
    <p:sldId id="434" r:id="rId28"/>
    <p:sldId id="435" r:id="rId29"/>
    <p:sldId id="436" r:id="rId30"/>
    <p:sldId id="437" r:id="rId31"/>
    <p:sldId id="438" r:id="rId32"/>
    <p:sldId id="439" r:id="rId33"/>
    <p:sldId id="440" r:id="rId34"/>
    <p:sldId id="441" r:id="rId35"/>
    <p:sldId id="442" r:id="rId36"/>
    <p:sldId id="443" r:id="rId37"/>
    <p:sldId id="444" r:id="rId38"/>
    <p:sldId id="445" r:id="rId39"/>
    <p:sldId id="446" r:id="rId40"/>
    <p:sldId id="447" r:id="rId41"/>
    <p:sldId id="448" r:id="rId42"/>
    <p:sldId id="449" r:id="rId43"/>
    <p:sldId id="450" r:id="rId44"/>
    <p:sldId id="451" r:id="rId45"/>
    <p:sldId id="452" r:id="rId46"/>
    <p:sldId id="453" r:id="rId47"/>
    <p:sldId id="454" r:id="rId48"/>
    <p:sldId id="455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660033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15T09:21:13.2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12927 15384 255 0,'256'33'0'0,"-256"-33"0"0,334 50 0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03/02/64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customXml" Target="../ink/ink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16.xml"/><Relationship Id="rId7" Type="http://schemas.openxmlformats.org/officeDocument/2006/relationships/slide" Target="slide12.xml"/><Relationship Id="rId12" Type="http://schemas.openxmlformats.org/officeDocument/2006/relationships/slide" Target="slide15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1.xml"/><Relationship Id="rId5" Type="http://schemas.openxmlformats.org/officeDocument/2006/relationships/slide" Target="slide7.xml"/><Relationship Id="rId10" Type="http://schemas.openxmlformats.org/officeDocument/2006/relationships/slide" Target="slide14.xml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22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10" Type="http://schemas.openxmlformats.org/officeDocument/2006/relationships/slide" Target="slide23.xml"/><Relationship Id="rId4" Type="http://schemas.openxmlformats.org/officeDocument/2006/relationships/slide" Target="slide18.xml"/><Relationship Id="rId9" Type="http://schemas.openxmlformats.org/officeDocument/2006/relationships/slide" Target="slide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" Target="slide38.xml"/><Relationship Id="rId7" Type="http://schemas.openxmlformats.org/officeDocument/2006/relationships/slide" Target="slide35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11" Type="http://schemas.openxmlformats.org/officeDocument/2006/relationships/slide" Target="slide34.xml"/><Relationship Id="rId5" Type="http://schemas.openxmlformats.org/officeDocument/2006/relationships/slide" Target="slide31.xml"/><Relationship Id="rId10" Type="http://schemas.openxmlformats.org/officeDocument/2006/relationships/slide" Target="slide37.xml"/><Relationship Id="rId4" Type="http://schemas.openxmlformats.org/officeDocument/2006/relationships/slide" Target="slide30.xml"/><Relationship Id="rId9" Type="http://schemas.openxmlformats.org/officeDocument/2006/relationships/slide" Target="slide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slide" Target="slide46.xml"/><Relationship Id="rId7" Type="http://schemas.openxmlformats.org/officeDocument/2006/relationships/slide" Target="slide45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2.xml"/><Relationship Id="rId5" Type="http://schemas.openxmlformats.org/officeDocument/2006/relationships/slide" Target="slide41.xml"/><Relationship Id="rId10" Type="http://schemas.openxmlformats.org/officeDocument/2006/relationships/slide" Target="slide43.xml"/><Relationship Id="rId4" Type="http://schemas.openxmlformats.org/officeDocument/2006/relationships/slide" Target="slide40.xml"/><Relationship Id="rId9" Type="http://schemas.openxmlformats.org/officeDocument/2006/relationships/slide" Target="slide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slide" Target="sl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055016" y="6346273"/>
            <a:ext cx="33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 New" panose="020B0500040200020003" pitchFamily="34" charset="-34"/>
                <a:cs typeface="+mj-cs"/>
              </a:rPr>
              <a:t>[38] </a:t>
            </a:r>
            <a:r>
              <a:rPr lang="th-TH" sz="2400" b="1" dirty="0">
                <a:solidFill>
                  <a:schemeClr val="bg1"/>
                </a:solidFill>
                <a:latin typeface="TH Sarabun New" panose="020B0500040200020003" pitchFamily="34" charset="-34"/>
                <a:cs typeface="+mj-cs"/>
              </a:rPr>
              <a:t>บันทึกวิดีโอวันที่ 15/01/64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001676" y="409054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การประกอบอาหารไทย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98" y="1084826"/>
            <a:ext cx="4419851" cy="281671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8" y="1900996"/>
            <a:ext cx="4034589" cy="4432559"/>
          </a:xfrm>
          <a:prstGeom prst="rect">
            <a:avLst/>
          </a:prstGeom>
        </p:spPr>
      </p:pic>
      <p:sp>
        <p:nvSpPr>
          <p:cNvPr id="18" name="ม้วนกระดาษแนวนอน 17"/>
          <p:cNvSpPr/>
          <p:nvPr/>
        </p:nvSpPr>
        <p:spPr>
          <a:xfrm>
            <a:off x="541432" y="5771074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คุณชัชชษา อู่พิชิต (เชฟนุ้ย) </a:t>
            </a: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62152" y="454687"/>
            <a:ext cx="10983949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946565" y="3823373"/>
            <a:ext cx="65407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น้ำพริกมะขามอ่อน </a:t>
            </a:r>
            <a:r>
              <a:rPr lang="en-US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, </a:t>
            </a:r>
            <a:r>
              <a:rPr lang="th-TH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กะปิคั่วโบราณ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368914" y="4740174"/>
            <a:ext cx="4053266" cy="798066"/>
            <a:chOff x="3376797" y="4951100"/>
            <a:chExt cx="5071817" cy="79806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 New" panose="020B0500040200020003" pitchFamily="34" charset="-34"/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873228" y="4979725"/>
              <a:ext cx="43649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400" b="1" dirty="0">
                  <a:solidFill>
                    <a:srgbClr val="FFFF00"/>
                  </a:solidFill>
                  <a:latin typeface="TH Sarabun New" panose="020B0500040200020003" pitchFamily="34" charset="-34"/>
                  <a:cs typeface="+mj-cs"/>
                </a:rPr>
                <a:t> น้ำพริกมะขามอ่อน</a:t>
              </a:r>
              <a:endParaRPr lang="en-US" sz="4400" dirty="0">
                <a:solidFill>
                  <a:srgbClr val="FFFF00"/>
                </a:solidFill>
                <a:latin typeface="TH Sarabun New" panose="020B0500040200020003" pitchFamily="34" charset="-34"/>
                <a:cs typeface="+mj-cs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63" y="914129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8" y="1900996"/>
            <a:ext cx="4034589" cy="4432559"/>
          </a:xfrm>
          <a:prstGeom prst="rect">
            <a:avLst/>
          </a:prstGeom>
        </p:spPr>
      </p:pic>
      <p:sp>
        <p:nvSpPr>
          <p:cNvPr id="17" name="ม้วนกระดาษแนวนอน 16"/>
          <p:cNvSpPr/>
          <p:nvPr/>
        </p:nvSpPr>
        <p:spPr>
          <a:xfrm>
            <a:off x="541432" y="5771074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คุณชัชชษา อู่พิชิต (เชฟนุ้ย) 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9055016" y="6346273"/>
            <a:ext cx="33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H Sarabun New" panose="020B0500040200020003" pitchFamily="34" charset="-34"/>
                <a:cs typeface="+mj-cs"/>
              </a:rPr>
              <a:t>[38] </a:t>
            </a:r>
            <a:r>
              <a:rPr lang="th-TH" sz="2400" b="1" dirty="0">
                <a:solidFill>
                  <a:schemeClr val="bg1"/>
                </a:solidFill>
                <a:latin typeface="TH Sarabun New" panose="020B0500040200020003" pitchFamily="34" charset="-34"/>
                <a:cs typeface="+mj-cs"/>
              </a:rPr>
              <a:t>บันทึกวิดีโอวันที่ 15/01/64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4653720" y="5538240"/>
              <a:ext cx="212760" cy="30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9400" y="5533920"/>
                <a:ext cx="221400" cy="3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2284544" y="2007853"/>
            <a:ext cx="3416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74799" y="545676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2284543" y="2671931"/>
            <a:ext cx="3129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หมูสับ 250 กรัม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2284542" y="3336009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พริกขี้หนูสวน 30-40 เม็ด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2284543" y="4000087"/>
            <a:ext cx="28202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 2 หัว</a:t>
            </a:r>
          </a:p>
        </p:txBody>
      </p:sp>
      <p:sp>
        <p:nvSpPr>
          <p:cNvPr id="14" name="กล่องข้อความ 13">
            <a:hlinkClick r:id="rId7" action="ppaction://hlinksldjump"/>
          </p:cNvPr>
          <p:cNvSpPr txBox="1"/>
          <p:nvPr/>
        </p:nvSpPr>
        <p:spPr>
          <a:xfrm>
            <a:off x="6371186" y="2747832"/>
            <a:ext cx="3371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น้ำปลา 1 ½  ช้อนโต๊ะ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2314804" y="4652846"/>
            <a:ext cx="24004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กะปิ 2 ช้อนโต๊ะ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6371187" y="3411910"/>
            <a:ext cx="2951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เกลือป่น  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½</a:t>
            </a: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ช้อนชา</a:t>
            </a: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6371185" y="4075988"/>
            <a:ext cx="38553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น้ำมันพืช  3  ช้อนโต๊ะ</a:t>
            </a:r>
          </a:p>
        </p:txBody>
      </p:sp>
      <p:sp>
        <p:nvSpPr>
          <p:cNvPr id="23" name="กล่องข้อความ 22">
            <a:hlinkClick r:id="rId11" action="ppaction://hlinksldjump"/>
          </p:cNvPr>
          <p:cNvSpPr txBox="1"/>
          <p:nvPr/>
        </p:nvSpPr>
        <p:spPr>
          <a:xfrm>
            <a:off x="6371184" y="2083753"/>
            <a:ext cx="3161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น้ำตาลโตนด 100 กรัม</a:t>
            </a:r>
          </a:p>
        </p:txBody>
      </p:sp>
      <p:sp>
        <p:nvSpPr>
          <p:cNvPr id="19" name="กล่องข้อความ 18">
            <a:hlinkClick r:id="rId12" action="ppaction://hlinksldjump"/>
          </p:cNvPr>
          <p:cNvSpPr txBox="1"/>
          <p:nvPr/>
        </p:nvSpPr>
        <p:spPr>
          <a:xfrm>
            <a:off x="6371184" y="4709289"/>
            <a:ext cx="25205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หอมแดง 5 หัว </a:t>
            </a: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" r="10221"/>
          <a:stretch/>
        </p:blipFill>
        <p:spPr>
          <a:xfrm>
            <a:off x="3426372" y="1512690"/>
            <a:ext cx="5192110" cy="4499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หมูสับ 250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0" y="526137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2"/>
          <a:stretch/>
        </p:blipFill>
        <p:spPr>
          <a:xfrm>
            <a:off x="4048847" y="1655678"/>
            <a:ext cx="3960036" cy="430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2894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พริกขี้หนูสวน 30-40 เม็ด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5841" y="531392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3" r="13732"/>
          <a:stretch/>
        </p:blipFill>
        <p:spPr>
          <a:xfrm>
            <a:off x="4056993" y="1642189"/>
            <a:ext cx="4297820" cy="4096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6696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พริกขี้หนูเม็ดใหญ่ สีแดง 5 เม็ด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4575" y="538319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654" y="1814012"/>
            <a:ext cx="4934464" cy="370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4790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 1.5 หัว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6441" y="529290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" b="4981"/>
          <a:stretch/>
        </p:blipFill>
        <p:spPr>
          <a:xfrm>
            <a:off x="4192288" y="1495009"/>
            <a:ext cx="3642645" cy="4490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375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31515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 2 ช้อนโต๊ะ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2336" y="525086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18" y="1818091"/>
            <a:ext cx="3022535" cy="4031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6558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น้ำตาลปี๊บ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9734" y="525261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>
          <a:xfrm>
            <a:off x="4113989" y="1461864"/>
            <a:ext cx="3621624" cy="4360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365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น้ำปลา 1.5 ช้อนโต๊ะ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0" y="52823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200" y="1500975"/>
            <a:ext cx="3390397" cy="4522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6117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เกลือป่น 1/2 ช้อนชา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68763" y="528985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52" y="1827043"/>
            <a:ext cx="5160579" cy="3870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990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น้ำมันสำหรับผัด 3 ช้อนโต๊ะ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519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00" y="1733970"/>
            <a:ext cx="3085597" cy="4115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2695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519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6" name="แผนผังลําดับงาน: กระบวนการ 5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น้ำพริกมะขามอ่อน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"/>
          <a:stretch/>
        </p:blipFill>
        <p:spPr>
          <a:xfrm>
            <a:off x="4238035" y="1411885"/>
            <a:ext cx="3726728" cy="4700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1963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21316" y="509070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6213008" y="4095796"/>
            <a:ext cx="1853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ชามผสม</a:t>
            </a:r>
          </a:p>
        </p:txBody>
      </p:sp>
      <p:sp>
        <p:nvSpPr>
          <p:cNvPr id="16" name="กล่องข้อความ 15">
            <a:hlinkClick r:id="" action="ppaction://noaction"/>
          </p:cNvPr>
          <p:cNvSpPr txBox="1"/>
          <p:nvPr/>
        </p:nvSpPr>
        <p:spPr>
          <a:xfrm>
            <a:off x="5577570" y="3117311"/>
            <a:ext cx="2885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2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1972085" y="242598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1972085" y="325576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1972084" y="4110340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หม้อ + ทัพพี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6215747" y="327334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ช้อนขนาดต่างๆ</a:t>
            </a:r>
          </a:p>
        </p:txBody>
      </p:sp>
      <p:sp>
        <p:nvSpPr>
          <p:cNvPr id="21" name="กล่องข้อความ 20">
            <a:hlinkClick r:id="rId8" action="ppaction://hlinksldjump"/>
          </p:cNvPr>
          <p:cNvSpPr txBox="1"/>
          <p:nvPr/>
        </p:nvSpPr>
        <p:spPr>
          <a:xfrm>
            <a:off x="1972084" y="1614356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เครื่องชั่งดิจิตอล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213008" y="2452170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ช้อนตวง</a:t>
            </a:r>
          </a:p>
        </p:txBody>
      </p:sp>
      <p:sp>
        <p:nvSpPr>
          <p:cNvPr id="24" name="กล่องข้อความ 23">
            <a:hlinkClick r:id="rId10" action="ppaction://hlinksldjump"/>
          </p:cNvPr>
          <p:cNvSpPr txBox="1"/>
          <p:nvPr/>
        </p:nvSpPr>
        <p:spPr>
          <a:xfrm>
            <a:off x="6213008" y="1630994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เตาไฟฟ้า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"/>
          <a:stretch/>
        </p:blipFill>
        <p:spPr>
          <a:xfrm>
            <a:off x="4008886" y="1428188"/>
            <a:ext cx="3684687" cy="466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892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11109" y="51994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432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8253" y="540814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08115" y="522209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3626" y="5313929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55" y="1961088"/>
            <a:ext cx="4805290" cy="3602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4790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53150" y="529290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927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361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79274" y="517729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3036603" y="1590183"/>
            <a:ext cx="6170459" cy="4221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178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566041"/>
            <a:ext cx="10571852" cy="4567514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211374" y="1987356"/>
            <a:ext cx="97497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นำมะขามอ่อนไปล้างน้ำให้สะอาด ขูดผิวมะขามให้เรียบร้อย สะเด็ดน้ำออก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ปอกกระเทียม หอมแดง และเด็ดพริก 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ย่างกะปิ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599918"/>
            <a:ext cx="637822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ขั้นตอนการเตรียมวัตถุดิบ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211374" y="50135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532654"/>
            <a:ext cx="102963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นำมะขามลงไปโขลกให้ละเอียด ใส่เกลือป่นเล็กน้อย เพื่อไม่ให้มะขามดำ เสร็จแล้วตักใส่ถ้วยพักไว้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ตำพริกขี้หนู กระเทียม และหอมแดง (ตำแค่พอหยาบ) ใส่กะปิตามลงไป โขลกเบา ๆ ให้เข้ากัน 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ใส่มะขามอ่อนที่โขลกละเอียดตามลงไป และตามด้วยหมูสับโขลกอีกครั้งให้ส่วนผสมทุกอย่างเข้ากันเป็นเนื้อเดียว เติมน้ำปลาและน้ำตาลโตนดลงไป ผสมให้เข้ากัน  (ชิมน้ำของน้ำพริกในกรณีที่มะขามไม่เปรี้ยวให้เติมมะนาวลงไป ส่วนรสชาติเพิ่มเติมได้ตามใจชอบ</a:t>
            </a:r>
          </a:p>
          <a:p>
            <a:r>
              <a:rPr lang="th-TH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ตั้งกระทะตั้งไฟอ่อน ใส่น้ำมันพืชลงไปเล็กน้อย นำน้ำพริกลงไปผัดจนหมูสุกและน้ำพริกแห้ง จากนั้นก็ใส่ถ้วยเสิร์ฟกับผักข้างเคียง)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200" b="1" dirty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น้ำพริกมะขามอ่อน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2213172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+mj-cs"/>
              </a:rPr>
              <a:t>[38] </a:t>
            </a:r>
            <a:r>
              <a: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+mj-cs"/>
              </a:rPr>
              <a:t>บันทึกวิดีโอวันที่ 15/01/64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162905" y="4973008"/>
            <a:ext cx="4053266" cy="798066"/>
            <a:chOff x="3376797" y="4951100"/>
            <a:chExt cx="5071817" cy="798066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TH Sarabun New" panose="020B0500040200020003" pitchFamily="34" charset="-34"/>
                <a:cs typeface="+mj-cs"/>
              </a:endParaRPr>
            </a:p>
          </p:txBody>
        </p:sp>
        <p:sp>
          <p:nvSpPr>
            <p:cNvPr id="13" name="กล่องข้อความ 12">
              <a:hlinkClick r:id="rId2" action="ppaction://hlinksldjump"/>
            </p:cNvPr>
            <p:cNvSpPr txBox="1"/>
            <p:nvPr/>
          </p:nvSpPr>
          <p:spPr>
            <a:xfrm>
              <a:off x="3873228" y="4979725"/>
              <a:ext cx="43649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400" b="1" dirty="0">
                  <a:solidFill>
                    <a:srgbClr val="FFFF00"/>
                  </a:solidFill>
                  <a:latin typeface="TH Sarabun New" panose="020B0500040200020003" pitchFamily="34" charset="-34"/>
                  <a:cs typeface="+mj-cs"/>
                </a:rPr>
                <a:t>กะปิคั่วโบราณ</a:t>
              </a:r>
              <a:endParaRPr lang="en-US" sz="4400" dirty="0">
                <a:solidFill>
                  <a:srgbClr val="FFFF00"/>
                </a:solidFill>
                <a:latin typeface="TH Sarabun New" panose="020B0500040200020003" pitchFamily="34" charset="-34"/>
                <a:cs typeface="+mj-cs"/>
              </a:endParaRPr>
            </a:p>
          </p:txBody>
        </p:sp>
      </p:grp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12" y="934002"/>
            <a:ext cx="4419851" cy="2816719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8" y="1900996"/>
            <a:ext cx="4034589" cy="4432559"/>
          </a:xfrm>
          <a:prstGeom prst="rect">
            <a:avLst/>
          </a:prstGeom>
        </p:spPr>
      </p:pic>
      <p:sp>
        <p:nvSpPr>
          <p:cNvPr id="17" name="ม้วนกระดาษแนวนอน 16"/>
          <p:cNvSpPr/>
          <p:nvPr/>
        </p:nvSpPr>
        <p:spPr>
          <a:xfrm>
            <a:off x="541432" y="5771074"/>
            <a:ext cx="3197485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คุณชัชชษา อู่พิชิต (เชฟนุ้ย) 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3919141" y="3931678"/>
            <a:ext cx="65407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น้ำพริกมะขามอ่อน </a:t>
            </a:r>
            <a:r>
              <a:rPr lang="en-US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, </a:t>
            </a:r>
            <a:r>
              <a:rPr lang="th-TH" sz="45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กะปิคั่วโบราณ</a:t>
            </a:r>
          </a:p>
        </p:txBody>
      </p:sp>
    </p:spTree>
    <p:extLst>
      <p:ext uri="{BB962C8B-B14F-4D97-AF65-F5344CB8AC3E}">
        <p14:creationId xmlns:p14="http://schemas.microsoft.com/office/powerpoint/2010/main" val="77243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8137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85777" y="2007853"/>
            <a:ext cx="37435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พริกแห้งเม็ดใหญ่  4 – 5  เม็ด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5529374" y="5456768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85777" y="2671931"/>
            <a:ext cx="4086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ปลาย่างป่นละเอียด 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½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ถ้วยตวง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85777" y="3336009"/>
            <a:ext cx="37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เนื้อหมูสับ   </a:t>
            </a: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</a:rPr>
              <a:t>½  ถ้วยตวง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1785777" y="4000087"/>
            <a:ext cx="28202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ตะไคร้   2  ช้อนโต๊ะ</a:t>
            </a:r>
          </a:p>
        </p:txBody>
      </p:sp>
      <p:sp>
        <p:nvSpPr>
          <p:cNvPr id="14" name="กล่องข้อความ 13">
            <a:hlinkClick r:id="rId7" action="ppaction://hlinksldjump"/>
          </p:cNvPr>
          <p:cNvSpPr txBox="1"/>
          <p:nvPr/>
        </p:nvSpPr>
        <p:spPr>
          <a:xfrm>
            <a:off x="6599788" y="2747832"/>
            <a:ext cx="3371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กะปิ   3   ช้อนโต๊ะ</a:t>
            </a: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1785776" y="4652846"/>
            <a:ext cx="28202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กระชาย  3  ช้อนโต๊ะ</a:t>
            </a:r>
            <a:endParaRPr lang="th-TH" sz="3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6599789" y="3411910"/>
            <a:ext cx="2951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หัวกะทิ   1  ถ้วยตวง</a:t>
            </a:r>
          </a:p>
        </p:txBody>
      </p:sp>
      <p:sp>
        <p:nvSpPr>
          <p:cNvPr id="17" name="กล่องข้อความ 16">
            <a:hlinkClick r:id="rId10" action="ppaction://hlinksldjump"/>
          </p:cNvPr>
          <p:cNvSpPr txBox="1"/>
          <p:nvPr/>
        </p:nvSpPr>
        <p:spPr>
          <a:xfrm>
            <a:off x="6599788" y="4086498"/>
            <a:ext cx="25126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น้ำตาลโตนด</a:t>
            </a:r>
          </a:p>
        </p:txBody>
      </p:sp>
      <p:sp>
        <p:nvSpPr>
          <p:cNvPr id="23" name="กล่องข้อความ 22">
            <a:hlinkClick r:id="rId11" action="ppaction://hlinksldjump"/>
          </p:cNvPr>
          <p:cNvSpPr txBox="1"/>
          <p:nvPr/>
        </p:nvSpPr>
        <p:spPr>
          <a:xfrm>
            <a:off x="6599786" y="2083753"/>
            <a:ext cx="32196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หอมแดง  6 - 7 หัว</a:t>
            </a:r>
          </a:p>
        </p:txBody>
      </p:sp>
    </p:spTree>
    <p:extLst>
      <p:ext uri="{BB962C8B-B14F-4D97-AF65-F5344CB8AC3E}">
        <p14:creationId xmlns:p14="http://schemas.microsoft.com/office/powerpoint/2010/main" val="2085105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011" y="1512690"/>
            <a:ext cx="3372832" cy="4499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</p:spTree>
    <p:extLst>
      <p:ext uri="{BB962C8B-B14F-4D97-AF65-F5344CB8AC3E}">
        <p14:creationId xmlns:p14="http://schemas.microsoft.com/office/powerpoint/2010/main" val="751440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ปลาย่างป่น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9"/>
          <a:stretch/>
        </p:blipFill>
        <p:spPr>
          <a:xfrm rot="16200000">
            <a:off x="3759815" y="333260"/>
            <a:ext cx="468316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8757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26"/>
          <a:stretch/>
        </p:blipFill>
        <p:spPr>
          <a:xfrm>
            <a:off x="4336011" y="1512690"/>
            <a:ext cx="3372832" cy="4077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</p:spTree>
    <p:extLst>
      <p:ext uri="{BB962C8B-B14F-4D97-AF65-F5344CB8AC3E}">
        <p14:creationId xmlns:p14="http://schemas.microsoft.com/office/powerpoint/2010/main" val="3112861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011" y="1512690"/>
            <a:ext cx="3372832" cy="449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</p:spTree>
    <p:extLst>
      <p:ext uri="{BB962C8B-B14F-4D97-AF65-F5344CB8AC3E}">
        <p14:creationId xmlns:p14="http://schemas.microsoft.com/office/powerpoint/2010/main" val="3854354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กระชาย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4"/>
          <a:stretch/>
        </p:blipFill>
        <p:spPr>
          <a:xfrm>
            <a:off x="4399908" y="1357417"/>
            <a:ext cx="3828606" cy="4809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9438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011" y="1512690"/>
            <a:ext cx="3372832" cy="449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</p:spTree>
    <p:extLst>
      <p:ext uri="{BB962C8B-B14F-4D97-AF65-F5344CB8AC3E}">
        <p14:creationId xmlns:p14="http://schemas.microsoft.com/office/powerpoint/2010/main" val="1900396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011" y="1512690"/>
            <a:ext cx="3372831" cy="449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</p:spTree>
    <p:extLst>
      <p:ext uri="{BB962C8B-B14F-4D97-AF65-F5344CB8AC3E}">
        <p14:creationId xmlns:p14="http://schemas.microsoft.com/office/powerpoint/2010/main" val="15194915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" b="8965"/>
          <a:stretch/>
        </p:blipFill>
        <p:spPr>
          <a:xfrm>
            <a:off x="4124499" y="1551357"/>
            <a:ext cx="3742679" cy="4292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94685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มะขามอ่อน 100 กรัม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74171" y="526137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วัตถุดิบ</a:t>
            </a:r>
          </a:p>
        </p:txBody>
      </p:sp>
      <p:sp>
        <p:nvSpPr>
          <p:cNvPr id="7" name="แผนผังลําดับงาน: กระบวนการ 17"/>
          <p:cNvSpPr/>
          <p:nvPr/>
        </p:nvSpPr>
        <p:spPr>
          <a:xfrm>
            <a:off x="800342" y="422131"/>
            <a:ext cx="3914876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 </a:t>
            </a:r>
            <a:r>
              <a:rPr lang="th-TH" sz="35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1"/>
          <a:stretch/>
        </p:blipFill>
        <p:spPr>
          <a:xfrm>
            <a:off x="4290587" y="1715759"/>
            <a:ext cx="3621624" cy="4360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6820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21316" y="509070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4" name="กล่องข้อความ 13">
            <a:hlinkClick r:id="rId3" action="ppaction://hlinksldjump"/>
          </p:cNvPr>
          <p:cNvSpPr txBox="1"/>
          <p:nvPr/>
        </p:nvSpPr>
        <p:spPr>
          <a:xfrm>
            <a:off x="6213007" y="4095796"/>
            <a:ext cx="312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+ ตะหลิว</a:t>
            </a:r>
          </a:p>
        </p:txBody>
      </p:sp>
      <p:sp>
        <p:nvSpPr>
          <p:cNvPr id="16" name="กล่องข้อความ 15">
            <a:hlinkClick r:id="" action="ppaction://noaction"/>
          </p:cNvPr>
          <p:cNvSpPr txBox="1"/>
          <p:nvPr/>
        </p:nvSpPr>
        <p:spPr>
          <a:xfrm>
            <a:off x="5577570" y="3117311"/>
            <a:ext cx="2885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sz="2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กล่องข้อความ 21">
            <a:hlinkClick r:id="rId4" action="ppaction://hlinksldjump"/>
          </p:cNvPr>
          <p:cNvSpPr txBox="1"/>
          <p:nvPr/>
        </p:nvSpPr>
        <p:spPr>
          <a:xfrm>
            <a:off x="1972085" y="242598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ครก + สาก</a:t>
            </a:r>
          </a:p>
        </p:txBody>
      </p:sp>
      <p:sp>
        <p:nvSpPr>
          <p:cNvPr id="13" name="กล่องข้อความ 12">
            <a:hlinkClick r:id="rId5" action="ppaction://hlinksldjump"/>
          </p:cNvPr>
          <p:cNvSpPr txBox="1"/>
          <p:nvPr/>
        </p:nvSpPr>
        <p:spPr>
          <a:xfrm>
            <a:off x="1972085" y="3255762"/>
            <a:ext cx="231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เขียง + </a:t>
            </a:r>
            <a:r>
              <a:rPr lang="en-US" sz="3600" b="1" dirty="0" err="1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</a:t>
            </a:r>
            <a:endParaRPr lang="th-TH" sz="36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6" action="ppaction://hlinksldjump"/>
          </p:cNvPr>
          <p:cNvSpPr txBox="1"/>
          <p:nvPr/>
        </p:nvSpPr>
        <p:spPr>
          <a:xfrm>
            <a:off x="1972084" y="4110340"/>
            <a:ext cx="248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6215747" y="3273346"/>
            <a:ext cx="295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</a:p>
        </p:txBody>
      </p:sp>
      <p:sp>
        <p:nvSpPr>
          <p:cNvPr id="21" name="กล่องข้อความ 20">
            <a:hlinkClick r:id="rId8" action="ppaction://hlinksldjump"/>
          </p:cNvPr>
          <p:cNvSpPr txBox="1"/>
          <p:nvPr/>
        </p:nvSpPr>
        <p:spPr>
          <a:xfrm>
            <a:off x="1972084" y="1614356"/>
            <a:ext cx="291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เครื่องชั่งดิจิตอล</a:t>
            </a:r>
          </a:p>
        </p:txBody>
      </p:sp>
      <p:sp>
        <p:nvSpPr>
          <p:cNvPr id="23" name="กล่องข้อความ 22">
            <a:hlinkClick r:id="rId9" action="ppaction://hlinksldjump"/>
          </p:cNvPr>
          <p:cNvSpPr txBox="1"/>
          <p:nvPr/>
        </p:nvSpPr>
        <p:spPr>
          <a:xfrm>
            <a:off x="6213008" y="2452170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</a:t>
            </a:r>
          </a:p>
        </p:txBody>
      </p:sp>
      <p:sp>
        <p:nvSpPr>
          <p:cNvPr id="24" name="กล่องข้อความ 23">
            <a:hlinkClick r:id="rId10" action="ppaction://hlinksldjump"/>
          </p:cNvPr>
          <p:cNvSpPr txBox="1"/>
          <p:nvPr/>
        </p:nvSpPr>
        <p:spPr>
          <a:xfrm>
            <a:off x="6213008" y="1630994"/>
            <a:ext cx="212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</a:p>
        </p:txBody>
      </p:sp>
    </p:spTree>
    <p:extLst>
      <p:ext uri="{BB962C8B-B14F-4D97-AF65-F5344CB8AC3E}">
        <p14:creationId xmlns:p14="http://schemas.microsoft.com/office/powerpoint/2010/main" val="2171306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"/>
          <a:stretch/>
        </p:blipFill>
        <p:spPr>
          <a:xfrm>
            <a:off x="4008886" y="1428188"/>
            <a:ext cx="3684687" cy="466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625393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75" y="1520216"/>
            <a:ext cx="3369376" cy="449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ลูกศรขวา 4">
            <a:hlinkClick r:id="rId3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260376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24823620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444184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3078829" y="1589771"/>
            <a:ext cx="5955218" cy="426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3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0848786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3036603" y="1590183"/>
            <a:ext cx="6170459" cy="4221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ลูกศรขวา 4">
            <a:hlinkClick r:id="rId3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1320198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3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39247051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ลูกศรขวา 4">
            <a:hlinkClick r:id="rId4" action="ppaction://hlinksldjump"/>
          </p:cNvPr>
          <p:cNvSpPr/>
          <p:nvPr/>
        </p:nvSpPr>
        <p:spPr>
          <a:xfrm>
            <a:off x="1148691" y="528108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อุปกรณ์</a:t>
            </a:r>
          </a:p>
        </p:txBody>
      </p:sp>
    </p:spTree>
    <p:extLst>
      <p:ext uri="{BB962C8B-B14F-4D97-AF65-F5344CB8AC3E}">
        <p14:creationId xmlns:p14="http://schemas.microsoft.com/office/powerpoint/2010/main" val="4089221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506791" y="1648766"/>
            <a:ext cx="10073577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แกะเนื้อปลาย่าง</a:t>
            </a:r>
          </a:p>
          <a:p>
            <a:pPr>
              <a:lnSpc>
                <a:spcPct val="15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ซอยตะไคร้ ปอกและหั่นหอมแดง</a:t>
            </a:r>
          </a:p>
          <a:p>
            <a:pPr>
              <a:lnSpc>
                <a:spcPct val="15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แช่พริกแห้ง</a:t>
            </a:r>
          </a:p>
          <a:p>
            <a:pPr>
              <a:lnSpc>
                <a:spcPct val="150000"/>
              </a:lnSpc>
            </a:pP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ขูดกระชาย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เตรียมวัตถุดิบ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วิธีทำ</a:t>
            </a:r>
          </a:p>
        </p:txBody>
      </p:sp>
    </p:spTree>
    <p:extLst>
      <p:ext uri="{BB962C8B-B14F-4D97-AF65-F5344CB8AC3E}">
        <p14:creationId xmlns:p14="http://schemas.microsoft.com/office/powerpoint/2010/main" val="3815356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876801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8" y="1541079"/>
            <a:ext cx="100735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โขลกพริกแห้ง ตะไคร้ซอย กระชาย หอมแดง ให้ละเอียด </a:t>
            </a:r>
          </a:p>
          <a:p>
            <a:pPr>
              <a:lnSpc>
                <a:spcPct val="150000"/>
              </a:lnSpc>
            </a:pP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ใส่ปลาป่นและกะปิลงไป โขลกให้เข้ากัน</a:t>
            </a:r>
          </a:p>
          <a:p>
            <a:pPr>
              <a:lnSpc>
                <a:spcPct val="150000"/>
              </a:lnSpc>
            </a:pP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เคี่ยวหัวกะทิ 2 ช้อนโต๊ะ ให้แตกมัน นำเครื่องที่โขลกลงไปผัดให้หอม </a:t>
            </a:r>
          </a:p>
          <a:p>
            <a:pPr>
              <a:lnSpc>
                <a:spcPct val="150000"/>
              </a:lnSpc>
            </a:pP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ใส่หมูสับลงไปผัดกับน้ำพริกให้เข้ากัน ใส่กะทิที่เหลือเคี่ยวให้ข้น ปรุงรสด้วยน้ำตาลโตนด </a:t>
            </a:r>
            <a:b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(ชิมรสก่อนใส่เกลือหรือน้ำปลา เพราะกะปิมีรสเค็ม)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กะปิคั่วโบราณ</a:t>
            </a: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373563" y="531830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cs typeface="+mj-cs"/>
              </a:rPr>
              <a:t>หน้าหลัก</a:t>
            </a:r>
          </a:p>
        </p:txBody>
      </p:sp>
    </p:spTree>
    <p:extLst>
      <p:ext uri="{BB962C8B-B14F-4D97-AF65-F5344CB8AC3E}">
        <p14:creationId xmlns:p14="http://schemas.microsoft.com/office/powerpoint/2010/main" val="3865765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2045</TotalTime>
  <Words>845</Words>
  <Application>Microsoft Office PowerPoint</Application>
  <PresentationFormat>แบบจอกว้าง</PresentationFormat>
  <Paragraphs>171</Paragraphs>
  <Slides>48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48</vt:i4>
      </vt:variant>
    </vt:vector>
  </HeadingPairs>
  <TitlesOfParts>
    <vt:vector size="58" baseType="lpstr">
      <vt:lpstr>Angsana New</vt:lpstr>
      <vt:lpstr>Angsana New (หัวเรื่อง)</vt:lpstr>
      <vt:lpstr>Arial</vt:lpstr>
      <vt:lpstr>Browallia New</vt:lpstr>
      <vt:lpstr>Century Gothic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GOLF-03</cp:lastModifiedBy>
  <cp:revision>554</cp:revision>
  <dcterms:created xsi:type="dcterms:W3CDTF">2020-12-22T03:05:05Z</dcterms:created>
  <dcterms:modified xsi:type="dcterms:W3CDTF">2021-02-03T07:53:13Z</dcterms:modified>
</cp:coreProperties>
</file>