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256" r:id="rId2"/>
    <p:sldId id="409" r:id="rId3"/>
    <p:sldId id="418" r:id="rId4"/>
    <p:sldId id="419" r:id="rId5"/>
    <p:sldId id="420" r:id="rId6"/>
    <p:sldId id="421" r:id="rId7"/>
    <p:sldId id="423" r:id="rId8"/>
    <p:sldId id="424" r:id="rId9"/>
    <p:sldId id="425" r:id="rId10"/>
    <p:sldId id="427" r:id="rId11"/>
    <p:sldId id="428" r:id="rId12"/>
    <p:sldId id="429" r:id="rId13"/>
    <p:sldId id="430" r:id="rId14"/>
    <p:sldId id="436" r:id="rId15"/>
    <p:sldId id="431" r:id="rId16"/>
    <p:sldId id="433" r:id="rId17"/>
    <p:sldId id="432" r:id="rId18"/>
    <p:sldId id="435" r:id="rId19"/>
    <p:sldId id="437" r:id="rId20"/>
    <p:sldId id="440" r:id="rId21"/>
    <p:sldId id="441" r:id="rId22"/>
    <p:sldId id="442" r:id="rId23"/>
    <p:sldId id="438" r:id="rId24"/>
    <p:sldId id="43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9F9F9"/>
    <a:srgbClr val="0C5C25"/>
    <a:srgbClr val="620806"/>
    <a:srgbClr val="5A8DE0"/>
    <a:srgbClr val="A83FAB"/>
    <a:srgbClr val="660033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78" autoAdjust="0"/>
    <p:restoredTop sz="94660"/>
  </p:normalViewPr>
  <p:slideViewPr>
    <p:cSldViewPr snapToGrid="0">
      <p:cViewPr varScale="1">
        <p:scale>
          <a:sx n="91" d="100"/>
          <a:sy n="91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3C0FA-C127-4DF1-ACA2-3B0B018F39D1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6A6D9-7E00-4E2F-8CAF-B117807306E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312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13/01/64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4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17.xml"/><Relationship Id="rId7" Type="http://schemas.openxmlformats.org/officeDocument/2006/relationships/slide" Target="slide24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23.xml"/><Relationship Id="rId10" Type="http://schemas.openxmlformats.org/officeDocument/2006/relationships/slide" Target="slide22.xml"/><Relationship Id="rId4" Type="http://schemas.openxmlformats.org/officeDocument/2006/relationships/slide" Target="slide18.xml"/><Relationship Id="rId9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330506" y="217114"/>
            <a:ext cx="11589745" cy="3826076"/>
          </a:xfrm>
          <a:prstGeom prst="roundRect">
            <a:avLst>
              <a:gd name="adj" fmla="val 500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34" y="376858"/>
            <a:ext cx="4706087" cy="35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030" y="536029"/>
            <a:ext cx="10807546" cy="5808036"/>
          </a:xfrm>
          <a:prstGeom prst="roundRect">
            <a:avLst>
              <a:gd name="adj" fmla="val 2701"/>
            </a:avLst>
          </a:prstGeom>
          <a:solidFill>
            <a:srgbClr val="F9F9F9">
              <a:alpha val="80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55" y="744800"/>
            <a:ext cx="3669772" cy="2734410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3010648" y="3664669"/>
            <a:ext cx="5991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</a:t>
            </a:r>
            <a:r>
              <a:rPr lang="th-TH" sz="4800" b="1" dirty="0" smtClean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อาหารไทย </a:t>
            </a:r>
            <a:endParaRPr lang="th-TH" sz="48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4618880" y="4772792"/>
            <a:ext cx="2834817" cy="987846"/>
            <a:chOff x="4729858" y="5076449"/>
            <a:chExt cx="2834817" cy="98784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4729858" y="5076449"/>
              <a:ext cx="2834817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3" action="ppaction://hlinksldjump"/>
            </p:cNvPr>
            <p:cNvSpPr txBox="1"/>
            <p:nvPr/>
          </p:nvSpPr>
          <p:spPr>
            <a:xfrm>
              <a:off x="4838083" y="5202521"/>
              <a:ext cx="270517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 smtClean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ต้มจิ๋ว</a:t>
              </a:r>
              <a:endParaRPr lang="en-US" sz="4000" b="1" dirty="0" smtClean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sp>
        <p:nvSpPr>
          <p:cNvPr id="18" name="กล่องข้อความ 17"/>
          <p:cNvSpPr txBox="1"/>
          <p:nvPr/>
        </p:nvSpPr>
        <p:spPr>
          <a:xfrm>
            <a:off x="9091706" y="5973228"/>
            <a:ext cx="245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[30] </a:t>
            </a:r>
            <a:r>
              <a:rPr lang="th-TH" sz="20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13/01/64</a:t>
            </a:r>
            <a:endParaRPr lang="th-TH" sz="2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34" y="2664235"/>
            <a:ext cx="2846349" cy="3662862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800094" y="5865432"/>
            <a:ext cx="29017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ศรคม</a:t>
            </a:r>
            <a:r>
              <a:rPr lang="th-TH" sz="2400" b="1" dirty="0" err="1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ฐ์</a:t>
            </a:r>
            <a:r>
              <a:rPr lang="th-TH" sz="24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แก้ว</a:t>
            </a:r>
            <a:r>
              <a:rPr lang="th-TH" sz="2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เสมอ</a:t>
            </a:r>
            <a:r>
              <a:rPr lang="th-TH" sz="24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 (เชฟราม) </a:t>
            </a:r>
            <a:endParaRPr lang="th-TH" sz="24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25518" y="774670"/>
            <a:ext cx="10788806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754726" y="2093433"/>
            <a:ext cx="2672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มันฝรั่ง 1-2 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754725" y="2890653"/>
            <a:ext cx="4123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สะโพกไก่ติด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กระดูก 500 กรัม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754726" y="3681251"/>
            <a:ext cx="27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6 หัว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754724" y="4478471"/>
            <a:ext cx="3628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พริกขี้หนู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สวน 10-15 เม็ด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6" action="ppaction://hlinksldjump"/>
          </p:cNvPr>
          <p:cNvSpPr txBox="1"/>
          <p:nvPr/>
        </p:nvSpPr>
        <p:spPr>
          <a:xfrm>
            <a:off x="4973067" y="3683882"/>
            <a:ext cx="3878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มะขามเปียก 2 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7" action="ppaction://hlinksldjump"/>
          </p:cNvPr>
          <p:cNvSpPr txBox="1"/>
          <p:nvPr/>
        </p:nvSpPr>
        <p:spPr>
          <a:xfrm>
            <a:off x="8487092" y="2093433"/>
            <a:ext cx="2611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2 ช้อนชา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8" action="ppaction://hlinksldjump"/>
          </p:cNvPr>
          <p:cNvSpPr txBox="1"/>
          <p:nvPr/>
        </p:nvSpPr>
        <p:spPr>
          <a:xfrm>
            <a:off x="8487091" y="2890653"/>
            <a:ext cx="2801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น้ำปลา 2 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9" action="ppaction://hlinksldjump"/>
          </p:cNvPr>
          <p:cNvSpPr txBox="1"/>
          <p:nvPr/>
        </p:nvSpPr>
        <p:spPr>
          <a:xfrm>
            <a:off x="4973068" y="2096064"/>
            <a:ext cx="3119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โหระพา 15 ใบ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กล่องข้อความ 24">
            <a:hlinkClick r:id="rId10" action="ppaction://hlinksldjump"/>
          </p:cNvPr>
          <p:cNvSpPr txBox="1"/>
          <p:nvPr/>
        </p:nvSpPr>
        <p:spPr>
          <a:xfrm>
            <a:off x="4973067" y="2893284"/>
            <a:ext cx="2899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ใบกระ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เพรา 15 ใบ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rId11" action="ppaction://hlinksldjump"/>
          </p:cNvPr>
          <p:cNvSpPr txBox="1"/>
          <p:nvPr/>
        </p:nvSpPr>
        <p:spPr>
          <a:xfrm>
            <a:off x="4973067" y="4474480"/>
            <a:ext cx="3625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น้ำมะนาว 1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12" action="ppaction://hlinksldjump"/>
          </p:cNvPr>
          <p:cNvSpPr/>
          <p:nvPr/>
        </p:nvSpPr>
        <p:spPr>
          <a:xfrm>
            <a:off x="912043" y="537305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กล่องข้อความ 26">
            <a:hlinkClick r:id="rId13" action="ppaction://hlinksldjump"/>
          </p:cNvPr>
          <p:cNvSpPr txBox="1"/>
          <p:nvPr/>
        </p:nvSpPr>
        <p:spPr>
          <a:xfrm>
            <a:off x="8487093" y="3687873"/>
            <a:ext cx="1760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98725" y="555658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973" y="1493023"/>
            <a:ext cx="6108473" cy="4581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600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 smtClean="0">
                <a:solidFill>
                  <a:srgbClr val="000099"/>
                </a:solidFill>
                <a:cs typeface="+mj-cs"/>
              </a:rPr>
              <a:t>สะโพกไก่</a:t>
            </a:r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98725" y="550382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" b="10652"/>
          <a:stretch/>
        </p:blipFill>
        <p:spPr>
          <a:xfrm>
            <a:off x="3860000" y="1361861"/>
            <a:ext cx="4148883" cy="4763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8385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หอมแดง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19429" y="5514329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8"/>
          <a:stretch/>
        </p:blipFill>
        <p:spPr>
          <a:xfrm>
            <a:off x="3984517" y="834553"/>
            <a:ext cx="4061385" cy="5106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6578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หอมแดง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02904" y="548291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r="14274"/>
          <a:stretch/>
        </p:blipFill>
        <p:spPr>
          <a:xfrm>
            <a:off x="3636649" y="1261241"/>
            <a:ext cx="4923072" cy="4739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7595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solidFill>
                  <a:srgbClr val="000099"/>
                </a:solidFill>
                <a:cs typeface="+mj-cs"/>
              </a:rPr>
              <a:t>มะขามเปียก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19429" y="551433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2"/>
          <a:stretch/>
        </p:blipFill>
        <p:spPr>
          <a:xfrm>
            <a:off x="3229787" y="1545678"/>
            <a:ext cx="5451758" cy="4343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2044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98725" y="546358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065" y="1650781"/>
            <a:ext cx="5758792" cy="4319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4890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98725" y="5500937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1" b="8505"/>
          <a:stretch/>
        </p:blipFill>
        <p:spPr>
          <a:xfrm>
            <a:off x="3957404" y="1282262"/>
            <a:ext cx="4125051" cy="4747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6178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70334" y="544210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6"/>
          <a:stretch/>
        </p:blipFill>
        <p:spPr>
          <a:xfrm>
            <a:off x="2639365" y="1451513"/>
            <a:ext cx="6504636" cy="4508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7493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98725" y="551033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4"/>
          <a:stretch/>
        </p:blipFill>
        <p:spPr>
          <a:xfrm>
            <a:off x="4015211" y="1293428"/>
            <a:ext cx="3999997" cy="473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56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98725" y="550873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4"/>
          <a:stretch/>
        </p:blipFill>
        <p:spPr>
          <a:xfrm>
            <a:off x="4058317" y="1097836"/>
            <a:ext cx="3913785" cy="4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4782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16098" y="649995"/>
            <a:ext cx="10598225" cy="5475383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70334" y="77467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798725" y="552484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" b="10191"/>
          <a:stretch/>
        </p:blipFill>
        <p:spPr>
          <a:xfrm>
            <a:off x="4077332" y="1177159"/>
            <a:ext cx="4207877" cy="4825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862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11308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2899716" y="2078572"/>
            <a:ext cx="2501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2899716" y="2818400"/>
            <a:ext cx="2335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899717" y="3541401"/>
            <a:ext cx="1895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2899716" y="4268515"/>
            <a:ext cx="201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6" action="ppaction://hlinksldjump"/>
          </p:cNvPr>
          <p:cNvSpPr txBox="1"/>
          <p:nvPr/>
        </p:nvSpPr>
        <p:spPr>
          <a:xfrm>
            <a:off x="6217643" y="2078572"/>
            <a:ext cx="1535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มุมมน 2">
            <a:hlinkClick r:id="rId7" action="ppaction://hlinksldjump"/>
          </p:cNvPr>
          <p:cNvSpPr/>
          <p:nvPr/>
        </p:nvSpPr>
        <p:spPr>
          <a:xfrm>
            <a:off x="954414" y="5414767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rId8" action="ppaction://hlinksldjump"/>
          </p:cNvPr>
          <p:cNvSpPr txBox="1"/>
          <p:nvPr/>
        </p:nvSpPr>
        <p:spPr>
          <a:xfrm>
            <a:off x="6217643" y="2780553"/>
            <a:ext cx="295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9" action="ppaction://hlinksldjump"/>
          </p:cNvPr>
          <p:cNvSpPr txBox="1"/>
          <p:nvPr/>
        </p:nvSpPr>
        <p:spPr>
          <a:xfrm>
            <a:off x="6217643" y="3480754"/>
            <a:ext cx="1969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กระบวย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6217642" y="4180955"/>
            <a:ext cx="2547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มีดปอกผลไม้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9367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6" y="1652223"/>
            <a:ext cx="4813804" cy="360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801710" y="1652223"/>
            <a:ext cx="5367941" cy="309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1270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610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526" y="1759962"/>
            <a:ext cx="5125046" cy="3842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9279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0" b="8659"/>
          <a:stretch/>
        </p:blipFill>
        <p:spPr>
          <a:xfrm>
            <a:off x="2678869" y="1652223"/>
            <a:ext cx="6805897" cy="4324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9689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5545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358" y="1719474"/>
            <a:ext cx="5711821" cy="4281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223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5545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2" b="14636"/>
          <a:stretch/>
        </p:blipFill>
        <p:spPr>
          <a:xfrm>
            <a:off x="2830173" y="1884448"/>
            <a:ext cx="6503290" cy="3769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4243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35545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2"/>
          <a:stretch/>
        </p:blipFill>
        <p:spPr>
          <a:xfrm>
            <a:off x="3213524" y="1841108"/>
            <a:ext cx="5736587" cy="3855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1440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4262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272116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 </a:t>
            </a:r>
            <a:r>
              <a:rPr lang="th-TH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ต้มจิ๋ว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5211103" y="580190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  <a:endParaRPr lang="th-TH" sz="26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156178" y="1882629"/>
            <a:ext cx="985128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นำไก่มาหั่นแยกกับกระดูกกับชิ้น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 หั่นเนื้อไก่ให้พอดีคำ</a:t>
            </a:r>
            <a:endParaRPr lang="th-TH" sz="38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ซุปหรือ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น้ำเปล่าตั้งไฟ ใส่กระดูกไก่ลง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ไปเพื่อเพิ่มความหวานให้น้ำซุป 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ต้มจนเดือด 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(ห้ามคน เพราะจะมีกลิ่นคาว)</a:t>
            </a:r>
            <a:endParaRPr lang="th-TH" sz="38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ใส่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เนื้อไก่ มันฝรั่งหั่น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เต๋าขนาดเท่ากัน 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หอมแดงทุบ ตามด้วยพริกขี้หนูบุบ</a:t>
            </a:r>
          </a:p>
          <a:p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ปรุงรสด้วยเกลือ 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น้ำมะขามเปียก น้ำปลา น้ำมะนาว </a:t>
            </a:r>
          </a:p>
          <a:p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ใส่ใบ</a:t>
            </a:r>
            <a:r>
              <a:rPr lang="th-TH" sz="3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โหระพา กระ</a:t>
            </a:r>
            <a:r>
              <a:rPr lang="th-TH" sz="3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เพรา ต้มต่อจนได้ที่ ปิดไฟ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2532</TotalTime>
  <Words>296</Words>
  <Application>Microsoft Office PowerPoint</Application>
  <PresentationFormat>แบบจอกว้าง</PresentationFormat>
  <Paragraphs>76</Paragraphs>
  <Slides>24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34" baseType="lpstr">
      <vt:lpstr>Angsana New</vt:lpstr>
      <vt:lpstr>Arial</vt:lpstr>
      <vt:lpstr>Browallia New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656</cp:revision>
  <cp:lastPrinted>2021-01-13T00:56:43Z</cp:lastPrinted>
  <dcterms:created xsi:type="dcterms:W3CDTF">2020-12-22T03:05:05Z</dcterms:created>
  <dcterms:modified xsi:type="dcterms:W3CDTF">2021-01-13T08:56:18Z</dcterms:modified>
</cp:coreProperties>
</file>