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02" r:id="rId5"/>
    <p:sldId id="453" r:id="rId6"/>
    <p:sldId id="454" r:id="rId7"/>
    <p:sldId id="385" r:id="rId8"/>
    <p:sldId id="455" r:id="rId9"/>
    <p:sldId id="456" r:id="rId10"/>
    <p:sldId id="457" r:id="rId11"/>
    <p:sldId id="458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70" r:id="rId23"/>
    <p:sldId id="471" r:id="rId24"/>
    <p:sldId id="472" r:id="rId25"/>
    <p:sldId id="474" r:id="rId26"/>
    <p:sldId id="475" r:id="rId27"/>
    <p:sldId id="476" r:id="rId28"/>
    <p:sldId id="477" r:id="rId29"/>
    <p:sldId id="478" r:id="rId30"/>
    <p:sldId id="480" r:id="rId31"/>
    <p:sldId id="481" r:id="rId32"/>
    <p:sldId id="483" r:id="rId33"/>
    <p:sldId id="486" r:id="rId34"/>
    <p:sldId id="487" r:id="rId35"/>
    <p:sldId id="489" r:id="rId36"/>
    <p:sldId id="490" r:id="rId37"/>
    <p:sldId id="491" r:id="rId38"/>
    <p:sldId id="492" r:id="rId39"/>
    <p:sldId id="493" r:id="rId40"/>
    <p:sldId id="495" r:id="rId41"/>
    <p:sldId id="386" r:id="rId42"/>
    <p:sldId id="426" r:id="rId43"/>
    <p:sldId id="429" r:id="rId44"/>
    <p:sldId id="398" r:id="rId45"/>
    <p:sldId id="404" r:id="rId46"/>
    <p:sldId id="427" r:id="rId47"/>
    <p:sldId id="430" r:id="rId48"/>
    <p:sldId id="428" r:id="rId49"/>
    <p:sldId id="431" r:id="rId50"/>
    <p:sldId id="449" r:id="rId51"/>
    <p:sldId id="340" r:id="rId52"/>
    <p:sldId id="494" r:id="rId53"/>
    <p:sldId id="496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0099"/>
    <a:srgbClr val="0000CC"/>
    <a:srgbClr val="66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5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5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7:06:12.8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8429 9945 255 0,'-31'-46'0'0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3:33:30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22570 9512 255 0,'0'0'0'16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3:51:38.6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3214 7724 255 0,'5'-46'0'0,"3"1"0"15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3:33:32.8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22577 9727 255 0,'0'0'0'15,"0"0"0"1,0 0 0-16,0 0 0 31,0 0 0-31,0 0 0 0,0 0 0 0,0 0 0 16,0 0 0-16,0 0 0 16,0 0 0-16,0 0 0 15,0 0 0 1,0 0 0-16,0 0 0 15,0 0 0-15,0 0 0 16,0 0 0-16,0 0 0 16,0 0 0-1,0 0 0-15,0 0 0 16,0 0 0-16,0 0 0 16,0 0 0-16,0 0 0 15,0 0 0-15,0 0 0 16,0 0 0-1,0 0 0-15,0 0 0 16,0 0 0-16,0 0 0 16,0 0 0-1,0 0 0-15,0 0 0 16,0 0 0-16,0 0 0 16,0 0 0-16,0 0 0 15,0 0 0 1,0 0 0-16,0 0 0 15,0 0 0-15,0 0 0 16,0 0 0-16,0 0 0 16,0 0 0-16,0 0 0 15,0 0 0 1,0 0 0-16,0 0 0 16,0 0 0-16,0 0 0 15,0 0 0-15,0 0 0 16,0 0 0-16,0 0 0 15,0 0 0 1,0 0 0-16,0 0 0 16,0 0 0-16,0 0 0 15,0 0 0 1,0 0 0-16,0 0 0 16,0 0 0-16,0 0 0 15,0 0 0-15,0 0 0 16,0 0 0-16,0 0 0 15,0 0 0 1,0 0 0-16,0 0 0 16,0 0 0-16,0 0 0 15,0 0 0-15,0 0 0 16,0 0 0-16,0 0 0 16,0 0 0-1,0 0 0-15,0 0 0 16,0 0 0-16,0 0 0 15,0 0 0-15,0 0 0 16,0 0 0 0,0 0 0-16,0 0 0 15,0 0 0-15,0 0 0 16,0 0 0-16,0 0 0 16,0 0 0-1,0 11 0-15,0 7 0 16,0-5 0-16,0-5 0 15,0 1 0-15,0-2 0 16,0-2 0 0,0 3 0-16,0-8 0 15,0-6 0-15,0 6 0 16,0-4 0-16,0 1 0 16,0-1 0-1,0 2 0-15,0 0 0 16,0-2 0-16,0 2 0 15,0 0 0-15,0 1 0 16,0-1 0-16,0 0 0 16,0 1 0-1,0-1 0-15,0 0 0 16,0 0 0-16,0 0 0 16,0 1 0-1,0 0 0-15,0-2 0 16,0 2 0-16,0 0 0 15,0 1 0-15,0 0 0 16,0-3 0-16,0 6 0 16,0-3 0-1,0 1 0-15,0-1 0 16,0 0 0-16,0 1 0 16,0 2 0-1,0-2 0-15,0 0 0 16,0 1 0-16,0 2 0 15,0-2 0-15,0 3 0 16,0 0 0-16,0-1 0 16,0-2 0-1,0 2 0-15,0-1 0 16,0-1 0-16,0 0 0 16,0 0 0-16,0-2 0 15,0 3 0 1,0 4 0-16,0-2 0 15,0 0 0-15,0 0 0 16,0-1 0-16,0 0 0 16,0-3 0-1,0 0 0-15,0-2 0 16,0-2 0-16,0-1 0 16,0 4 0-16,0 0 0 15,0-2 0-15</inkml:trace>
  <inkml:trace contextRef="#ctx0" brushRef="#br0" timeOffset="42.94">22577 9820 255 0,'0'0'0'16,"0"0"0"-16</inkml:trace>
  <inkml:trace contextRef="#ctx0" brushRef="#br0" timeOffset="488.54">22577 9824 255 0,'0'0'0'16,"0"-2"0"-16,0-3 0 16,0 3 0-16,0-4 0 15,0-3 0-15,0 2 0 16,0 3 0-16,0 2 0 15,0 1 0 1,0 0 0-16,0 1 0 16,0 0 0-16,0 0 0 15,0 0 0-15,0 0 0 16,0 0 0 0,0 0 0-16,0 1 0 15,0-1 0-15,0 1 0 16,0 1 0-16,0 0 0 15,0-2 0 1,0 2 0-16,0-2 0 16,0 1 0-16,0-1 0 15,0 2 0-15,0-2 0 16,0 2 0 0,0 0 0-16,0-4 0 15,0 0 0-15,0 4 0 16,0 3 0-16,0-1 0 15,0 0 0 1,0 5 0-16,0-2 0 16,0 0 0-16,0 0 0 15,0 1 0-15,0 5 0 16,0 11 0-16,0 1 0 16,0-6 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7:08:27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8373 8217 255 0,'-2'0'0'0,"-1"0"0"0,-1 0 0 15,3 0 0 1,-1 0 0-16,2 0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26/01/64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customXml" Target="../ink/ink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7.xml"/><Relationship Id="rId18" Type="http://schemas.openxmlformats.org/officeDocument/2006/relationships/customXml" Target="../ink/ink3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12" Type="http://schemas.openxmlformats.org/officeDocument/2006/relationships/slide" Target="slide16.xml"/><Relationship Id="rId17" Type="http://schemas.openxmlformats.org/officeDocument/2006/relationships/image" Target="../media/image90.emf"/><Relationship Id="rId2" Type="http://schemas.openxmlformats.org/officeDocument/2006/relationships/slide" Target="slide7.xml"/><Relationship Id="rId16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slide" Target="slide11.xml"/><Relationship Id="rId5" Type="http://schemas.openxmlformats.org/officeDocument/2006/relationships/slide" Target="slide9.xml"/><Relationship Id="rId15" Type="http://schemas.openxmlformats.org/officeDocument/2006/relationships/slide" Target="slide19.xml"/><Relationship Id="rId10" Type="http://schemas.openxmlformats.org/officeDocument/2006/relationships/slide" Target="slide12.xml"/><Relationship Id="rId19" Type="http://schemas.openxmlformats.org/officeDocument/2006/relationships/image" Target="../media/image10.emf"/><Relationship Id="rId4" Type="http://schemas.openxmlformats.org/officeDocument/2006/relationships/slide" Target="slide8.xml"/><Relationship Id="rId9" Type="http://schemas.openxmlformats.org/officeDocument/2006/relationships/slide" Target="slide15.xml"/><Relationship Id="rId14" Type="http://schemas.openxmlformats.org/officeDocument/2006/relationships/slide" Target="slide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slide" Target="slide27.xml"/><Relationship Id="rId3" Type="http://schemas.openxmlformats.org/officeDocument/2006/relationships/slide" Target="slide7.xml"/><Relationship Id="rId7" Type="http://schemas.openxmlformats.org/officeDocument/2006/relationships/slide" Target="slide24.xml"/><Relationship Id="rId12" Type="http://schemas.openxmlformats.org/officeDocument/2006/relationships/slide" Target="slide26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5.xml"/><Relationship Id="rId5" Type="http://schemas.openxmlformats.org/officeDocument/2006/relationships/slide" Target="slide21.xml"/><Relationship Id="rId15" Type="http://schemas.openxmlformats.org/officeDocument/2006/relationships/image" Target="../media/image11.emf"/><Relationship Id="rId10" Type="http://schemas.openxmlformats.org/officeDocument/2006/relationships/slide" Target="slide23.xml"/><Relationship Id="rId4" Type="http://schemas.openxmlformats.org/officeDocument/2006/relationships/slide" Target="slide20.xml"/><Relationship Id="rId9" Type="http://schemas.openxmlformats.org/officeDocument/2006/relationships/slide" Target="slide29.xml"/><Relationship Id="rId1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8.xml"/><Relationship Id="rId3" Type="http://schemas.openxmlformats.org/officeDocument/2006/relationships/slide" Target="slide39.xml"/><Relationship Id="rId7" Type="http://schemas.openxmlformats.org/officeDocument/2006/relationships/slide" Target="slide32.xml"/><Relationship Id="rId12" Type="http://schemas.openxmlformats.org/officeDocument/2006/relationships/slide" Target="slide37.xml"/><Relationship Id="rId2" Type="http://schemas.openxmlformats.org/officeDocument/2006/relationships/slide" Target="slide7.xml"/><Relationship Id="rId16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slide" Target="slide36.xml"/><Relationship Id="rId5" Type="http://schemas.openxmlformats.org/officeDocument/2006/relationships/slide" Target="slide30.xml"/><Relationship Id="rId15" Type="http://schemas.openxmlformats.org/officeDocument/2006/relationships/customXml" Target="../ink/ink5.xml"/><Relationship Id="rId10" Type="http://schemas.openxmlformats.org/officeDocument/2006/relationships/slide" Target="slide35.xml"/><Relationship Id="rId4" Type="http://schemas.openxmlformats.org/officeDocument/2006/relationships/slide" Target="slide41.xml"/><Relationship Id="rId9" Type="http://schemas.openxmlformats.org/officeDocument/2006/relationships/slide" Target="slide34.xml"/><Relationship Id="rId14" Type="http://schemas.openxmlformats.org/officeDocument/2006/relationships/slide" Target="slide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slide" Target="slide46.xml"/><Relationship Id="rId7" Type="http://schemas.openxmlformats.org/officeDocument/2006/relationships/slide" Target="slide47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11" Type="http://schemas.openxmlformats.org/officeDocument/2006/relationships/slide" Target="slide50.xml"/><Relationship Id="rId5" Type="http://schemas.openxmlformats.org/officeDocument/2006/relationships/slide" Target="slide44.xml"/><Relationship Id="rId10" Type="http://schemas.openxmlformats.org/officeDocument/2006/relationships/slide" Target="slide48.xml"/><Relationship Id="rId4" Type="http://schemas.openxmlformats.org/officeDocument/2006/relationships/slide" Target="slide43.xml"/><Relationship Id="rId9" Type="http://schemas.openxmlformats.org/officeDocument/2006/relationships/slide" Target="slide4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01676" y="409054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การประกอบอาหารไทย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98" y="1084826"/>
            <a:ext cx="4419851" cy="281671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89" y="3009014"/>
            <a:ext cx="2583445" cy="3324541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เชฏฐ์ภูชิ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ชย์ เถกิงศักดิ์ (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เชฟฮู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โต๋)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[39]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18/01/64</a:t>
            </a: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[39]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</a:t>
            </a:r>
            <a:r>
              <a:rPr lang="th-TH" sz="24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วันที่ 18/01/64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06491" y="3686359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การประกอบอาหารไทย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4234706" y="4885418"/>
            <a:ext cx="5600953" cy="793214"/>
            <a:chOff x="3376797" y="4951100"/>
            <a:chExt cx="6092986" cy="79321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517078" y="4956279"/>
              <a:ext cx="59527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4400" b="1" dirty="0">
                  <a:solidFill>
                    <a:srgbClr val="FFFF00"/>
                  </a:solidFill>
                  <a:latin typeface="TH SarabunPSK" pitchFamily="34" charset="-34"/>
                  <a:cs typeface="TH SarabunPSK" pitchFamily="34" charset="-34"/>
                </a:rPr>
                <a:t>ขนมจีนน้ำพริกกุ้ง ผักเหมือด</a:t>
              </a:r>
              <a:endParaRPr lang="en-US" sz="440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13" y="846412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32" y="2668156"/>
            <a:ext cx="2802213" cy="3606066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เชฏฐ์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ภู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ชิชย์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เถกิงศักดิ์   (</a:t>
            </a:r>
            <a:r>
              <a:rPr lang="th-TH" sz="2800" b="1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เชฟฮูโต๋</a:t>
            </a:r>
            <a:r>
              <a:rPr lang="th-TH" sz="28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3023280" y="3563640"/>
              <a:ext cx="11520" cy="1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18960" y="3559320"/>
                <a:ext cx="20160" cy="2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966431" y="1508337"/>
            <a:ext cx="12304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เครื่องคั่ว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74799" y="5456768"/>
            <a:ext cx="149686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 (ต่อ)</a:t>
            </a:r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241196" y="2062335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หอมแดง</a:t>
            </a: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½  ถ้วย</a:t>
            </a: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1241195" y="2726413"/>
            <a:ext cx="29997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 </a:t>
            </a: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¼  </a:t>
            </a:r>
            <a:r>
              <a:rPr lang="en-US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ถ้วย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1241196" y="3390491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รากผักชี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 </a:t>
            </a:r>
            <a:r>
              <a:rPr lang="en-US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ช้อนโต๊ะ</a:t>
            </a:r>
          </a:p>
        </p:txBody>
      </p:sp>
      <p:sp>
        <p:nvSpPr>
          <p:cNvPr id="14" name="กล่องข้อความ 13">
            <a:hlinkClick r:id="rId6" action="ppaction://hlinksldjump"/>
          </p:cNvPr>
          <p:cNvSpPr txBox="1"/>
          <p:nvPr/>
        </p:nvSpPr>
        <p:spPr>
          <a:xfrm>
            <a:off x="4904948" y="2747832"/>
            <a:ext cx="25285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หอมแดง 1 ถ้วย</a:t>
            </a:r>
          </a:p>
        </p:txBody>
      </p:sp>
      <p:sp>
        <p:nvSpPr>
          <p:cNvPr id="15" name="กล่องข้อความ 14">
            <a:hlinkClick r:id="rId7" action="ppaction://hlinksldjump"/>
          </p:cNvPr>
          <p:cNvSpPr txBox="1"/>
          <p:nvPr/>
        </p:nvSpPr>
        <p:spPr>
          <a:xfrm>
            <a:off x="1271456" y="4043250"/>
            <a:ext cx="53286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ถั่วทอง </a:t>
            </a:r>
            <a:r>
              <a:rPr lang="en-US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หรือ</a:t>
            </a:r>
            <a:r>
              <a:rPr lang="en-US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 </a:t>
            </a: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ถั่วเขียวเลาะเปลือก ½  ถ้วย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7856437" y="2035064"/>
            <a:ext cx="3223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น้ำตาลมะพร้าว  ¾  ถ้วย</a:t>
            </a:r>
          </a:p>
        </p:txBody>
      </p:sp>
      <p:sp>
        <p:nvSpPr>
          <p:cNvPr id="17" name="กล่องข้อความ 16">
            <a:hlinkClick r:id="rId9" action="ppaction://hlinksldjump"/>
          </p:cNvPr>
          <p:cNvSpPr txBox="1"/>
          <p:nvPr/>
        </p:nvSpPr>
        <p:spPr>
          <a:xfrm>
            <a:off x="7856438" y="2715182"/>
            <a:ext cx="2729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น้ำมะขาม ½  ถ้วย</a:t>
            </a:r>
          </a:p>
        </p:txBody>
      </p:sp>
      <p:sp>
        <p:nvSpPr>
          <p:cNvPr id="23" name="กล่องข้อความ 22">
            <a:hlinkClick r:id="rId10" action="ppaction://hlinksldjump"/>
          </p:cNvPr>
          <p:cNvSpPr txBox="1"/>
          <p:nvPr/>
        </p:nvSpPr>
        <p:spPr>
          <a:xfrm>
            <a:off x="4904946" y="2083753"/>
            <a:ext cx="2856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  ½  ถ้วย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sp>
        <p:nvSpPr>
          <p:cNvPr id="20" name="กล่องข้อความ 1">
            <a:hlinkClick r:id="rId2" action="ppaction://hlinksldjump"/>
          </p:cNvPr>
          <p:cNvSpPr txBox="1"/>
          <p:nvPr/>
        </p:nvSpPr>
        <p:spPr>
          <a:xfrm>
            <a:off x="5624117" y="1508337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เครื่องเจียว</a:t>
            </a:r>
          </a:p>
        </p:txBody>
      </p:sp>
      <p:sp>
        <p:nvSpPr>
          <p:cNvPr id="21" name="กล่องข้อความ 9">
            <a:hlinkClick r:id="rId11" action="ppaction://hlinksldjump"/>
          </p:cNvPr>
          <p:cNvSpPr txBox="1"/>
          <p:nvPr/>
        </p:nvSpPr>
        <p:spPr>
          <a:xfrm>
            <a:off x="1241196" y="4702077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ถั่วลิสง ¼  ถ้วย</a:t>
            </a:r>
          </a:p>
        </p:txBody>
      </p:sp>
      <p:sp>
        <p:nvSpPr>
          <p:cNvPr id="22" name="กล่องข้อความ 1">
            <a:hlinkClick r:id="rId2" action="ppaction://hlinksldjump"/>
          </p:cNvPr>
          <p:cNvSpPr txBox="1"/>
          <p:nvPr/>
        </p:nvSpPr>
        <p:spPr>
          <a:xfrm>
            <a:off x="8827668" y="1529755"/>
            <a:ext cx="1681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เครื่องเคี่ยว</a:t>
            </a:r>
          </a:p>
        </p:txBody>
      </p:sp>
      <p:sp>
        <p:nvSpPr>
          <p:cNvPr id="24" name="กล่องข้อความ 16">
            <a:hlinkClick r:id="rId12" action="ppaction://hlinksldjump"/>
          </p:cNvPr>
          <p:cNvSpPr txBox="1"/>
          <p:nvPr/>
        </p:nvSpPr>
        <p:spPr>
          <a:xfrm>
            <a:off x="7856439" y="3364523"/>
            <a:ext cx="24924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น้ำปลา ½  ถ้วย</a:t>
            </a:r>
          </a:p>
        </p:txBody>
      </p:sp>
      <p:sp>
        <p:nvSpPr>
          <p:cNvPr id="25" name="กล่องข้อความ 16">
            <a:hlinkClick r:id="rId13" action="ppaction://hlinksldjump"/>
          </p:cNvPr>
          <p:cNvSpPr txBox="1"/>
          <p:nvPr/>
        </p:nvSpPr>
        <p:spPr>
          <a:xfrm>
            <a:off x="7856438" y="4013864"/>
            <a:ext cx="24063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หัวกะทิ  2  ถ้วย</a:t>
            </a:r>
          </a:p>
        </p:txBody>
      </p:sp>
      <p:sp>
        <p:nvSpPr>
          <p:cNvPr id="26" name="กล่องข้อความ 16">
            <a:hlinkClick r:id="rId14" action="ppaction://hlinksldjump"/>
          </p:cNvPr>
          <p:cNvSpPr txBox="1"/>
          <p:nvPr/>
        </p:nvSpPr>
        <p:spPr>
          <a:xfrm>
            <a:off x="7856439" y="4663205"/>
            <a:ext cx="32239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กุ้งก้ามกราม 1,000 กรัม</a:t>
            </a:r>
          </a:p>
        </p:txBody>
      </p:sp>
      <p:sp>
        <p:nvSpPr>
          <p:cNvPr id="27" name="กล่องข้อความ 16">
            <a:hlinkClick r:id="rId15" action="ppaction://hlinksldjump"/>
          </p:cNvPr>
          <p:cNvSpPr txBox="1"/>
          <p:nvPr/>
        </p:nvSpPr>
        <p:spPr>
          <a:xfrm>
            <a:off x="7856438" y="5312545"/>
            <a:ext cx="24924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ใบเตยหอม 5  ใบ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8125200" y="3424320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20880" y="342000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" name="Ink 3"/>
              <p14:cNvContentPartPr/>
              <p14:nvPr/>
            </p14:nvContentPartPr>
            <p14:xfrm>
              <a:off x="1157040" y="2747880"/>
              <a:ext cx="5040" cy="33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52720" y="2743560"/>
                <a:ext cx="13680" cy="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ลูกศรขวา 38">
            <a:hlinkClick r:id="rId2" action="ppaction://hlinksldjump"/>
          </p:cNvPr>
          <p:cNvSpPr/>
          <p:nvPr/>
        </p:nvSpPr>
        <p:spPr>
          <a:xfrm>
            <a:off x="974799" y="5456768"/>
            <a:ext cx="149686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 (ต่อ)</a:t>
            </a:r>
          </a:p>
        </p:txBody>
      </p:sp>
      <p:sp>
        <p:nvSpPr>
          <p:cNvPr id="2" name="กล่องข้อความ 1">
            <a:hlinkClick r:id="rId3" action="ppaction://hlinksldjump"/>
          </p:cNvPr>
          <p:cNvSpPr txBox="1"/>
          <p:nvPr/>
        </p:nvSpPr>
        <p:spPr>
          <a:xfrm>
            <a:off x="2020297" y="1470237"/>
            <a:ext cx="1486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เครื่องโขลก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012596" y="2056509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พริกชี้ฟ้าแห้งเม็ดใหญ่ 20 เม็ด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012595" y="2720587"/>
            <a:ext cx="374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พริกชี้ฟ้าแดงเม็ดเล็ก 15 เม็ด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1012596" y="3384665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ผิวมะกรูด ½  ช้อนชา</a:t>
            </a:r>
          </a:p>
        </p:txBody>
      </p:sp>
      <p:sp>
        <p:nvSpPr>
          <p:cNvPr id="14" name="กล่องข้อความ 13">
            <a:hlinkClick r:id="rId7" action="ppaction://hlinksldjump"/>
          </p:cNvPr>
          <p:cNvSpPr txBox="1"/>
          <p:nvPr/>
        </p:nvSpPr>
        <p:spPr>
          <a:xfrm>
            <a:off x="8609286" y="2045312"/>
            <a:ext cx="24388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ผลมะกรูด 3 ผล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8609286" y="3385057"/>
            <a:ext cx="18471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ดอกเกลือ</a:t>
            </a:r>
          </a:p>
        </p:txBody>
      </p:sp>
      <p:sp>
        <p:nvSpPr>
          <p:cNvPr id="17" name="กล่องข้อความ 16">
            <a:hlinkClick r:id="rId9" action="ppaction://hlinksldjump"/>
          </p:cNvPr>
          <p:cNvSpPr txBox="1"/>
          <p:nvPr/>
        </p:nvSpPr>
        <p:spPr>
          <a:xfrm>
            <a:off x="4885896" y="4231920"/>
            <a:ext cx="64165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กระเทียมเจียว 2 ช้อนโต๊ะ หอมเจียว 2 ช้อนโต๊ะ ผักชีไทย</a:t>
            </a:r>
          </a:p>
        </p:txBody>
      </p:sp>
      <p:sp>
        <p:nvSpPr>
          <p:cNvPr id="23" name="กล่องข้อความ 22">
            <a:hlinkClick r:id="rId10" action="ppaction://hlinksldjump"/>
          </p:cNvPr>
          <p:cNvSpPr txBox="1"/>
          <p:nvPr/>
        </p:nvSpPr>
        <p:spPr>
          <a:xfrm>
            <a:off x="4885896" y="2064362"/>
            <a:ext cx="3386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น้ำมันถั่วเหลือง 1/3  ถ้วย</a:t>
            </a: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sp>
        <p:nvSpPr>
          <p:cNvPr id="20" name="กล่องข้อความ 1">
            <a:hlinkClick r:id="rId3" action="ppaction://hlinksldjump"/>
          </p:cNvPr>
          <p:cNvSpPr txBox="1"/>
          <p:nvPr/>
        </p:nvSpPr>
        <p:spPr>
          <a:xfrm>
            <a:off x="7243572" y="1451187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เครื่องปรุง</a:t>
            </a:r>
          </a:p>
        </p:txBody>
      </p:sp>
      <p:sp>
        <p:nvSpPr>
          <p:cNvPr id="32" name="กล่องข้อความ 16">
            <a:hlinkClick r:id="rId11" action="ppaction://hlinksldjump"/>
          </p:cNvPr>
          <p:cNvSpPr txBox="1"/>
          <p:nvPr/>
        </p:nvSpPr>
        <p:spPr>
          <a:xfrm>
            <a:off x="8609287" y="2716543"/>
            <a:ext cx="20916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มะนาว 2 ผล</a:t>
            </a:r>
          </a:p>
        </p:txBody>
      </p:sp>
      <p:sp>
        <p:nvSpPr>
          <p:cNvPr id="33" name="กล่องข้อความ 16">
            <a:hlinkClick r:id="rId12" action="ppaction://hlinksldjump"/>
          </p:cNvPr>
          <p:cNvSpPr txBox="1"/>
          <p:nvPr/>
        </p:nvSpPr>
        <p:spPr>
          <a:xfrm>
            <a:off x="4885896" y="2750438"/>
            <a:ext cx="31446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น้ำตาลทรายไม่ขัดขาว</a:t>
            </a:r>
          </a:p>
        </p:txBody>
      </p:sp>
      <p:sp>
        <p:nvSpPr>
          <p:cNvPr id="34" name="กล่องข้อความ 16">
            <a:hlinkClick r:id="rId13" action="ppaction://hlinksldjump"/>
          </p:cNvPr>
          <p:cNvSpPr txBox="1"/>
          <p:nvPr/>
        </p:nvSpPr>
        <p:spPr>
          <a:xfrm>
            <a:off x="4885897" y="3472477"/>
            <a:ext cx="17408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เกลือไทย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8127720" y="3501720"/>
              <a:ext cx="360" cy="73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123400" y="3497400"/>
                <a:ext cx="9000" cy="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541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สี่เหลี่ยมผืนผ้ามุมมน 21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sp>
        <p:nvSpPr>
          <p:cNvPr id="35" name="กล่องข้อความ 1">
            <a:hlinkClick r:id="rId2" action="ppaction://hlinksldjump"/>
          </p:cNvPr>
          <p:cNvSpPr txBox="1"/>
          <p:nvPr/>
        </p:nvSpPr>
        <p:spPr>
          <a:xfrm>
            <a:off x="8481871" y="1421836"/>
            <a:ext cx="1701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เครื่องเคียง</a:t>
            </a:r>
          </a:p>
        </p:txBody>
      </p:sp>
      <p:sp>
        <p:nvSpPr>
          <p:cNvPr id="37" name="กล่องข้อความ 22">
            <a:hlinkClick r:id="rId3" action="ppaction://hlinksldjump"/>
          </p:cNvPr>
          <p:cNvSpPr txBox="1"/>
          <p:nvPr/>
        </p:nvSpPr>
        <p:spPr>
          <a:xfrm>
            <a:off x="8100872" y="2029642"/>
            <a:ext cx="20822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เส้นขนมจีน</a:t>
            </a:r>
          </a:p>
        </p:txBody>
      </p:sp>
      <p:sp>
        <p:nvSpPr>
          <p:cNvPr id="21" name="ลูกศรขวา 20">
            <a:hlinkClick r:id="rId4" action="ppaction://hlinksldjump"/>
          </p:cNvPr>
          <p:cNvSpPr/>
          <p:nvPr/>
        </p:nvSpPr>
        <p:spPr>
          <a:xfrm>
            <a:off x="987147" y="5475755"/>
            <a:ext cx="1326967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24" name="กล่องข้อความ 1">
            <a:hlinkClick r:id="rId2" action="ppaction://hlinksldjump"/>
          </p:cNvPr>
          <p:cNvSpPr txBox="1"/>
          <p:nvPr/>
        </p:nvSpPr>
        <p:spPr>
          <a:xfrm>
            <a:off x="4836137" y="1301958"/>
            <a:ext cx="22504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990033"/>
                </a:solidFill>
                <a:latin typeface="TH SarabunPSK" panose="020B0500040200020003" pitchFamily="34" charset="-34"/>
                <a:cs typeface="+mj-cs"/>
              </a:rPr>
              <a:t>เครื่องเหมือด</a:t>
            </a:r>
          </a:p>
        </p:txBody>
      </p:sp>
      <p:sp>
        <p:nvSpPr>
          <p:cNvPr id="26" name="กล่องข้อความ 16">
            <a:hlinkClick r:id="rId5" action="ppaction://hlinksldjump"/>
          </p:cNvPr>
          <p:cNvSpPr txBox="1"/>
          <p:nvPr/>
        </p:nvSpPr>
        <p:spPr>
          <a:xfrm>
            <a:off x="987147" y="2029642"/>
            <a:ext cx="23774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หัวปลีกล้วยดิบ</a:t>
            </a:r>
          </a:p>
        </p:txBody>
      </p:sp>
      <p:sp>
        <p:nvSpPr>
          <p:cNvPr id="27" name="กล่องข้อความ 16">
            <a:hlinkClick r:id="rId6" action="ppaction://hlinksldjump"/>
          </p:cNvPr>
          <p:cNvSpPr txBox="1"/>
          <p:nvPr/>
        </p:nvSpPr>
        <p:spPr>
          <a:xfrm>
            <a:off x="987147" y="2678983"/>
            <a:ext cx="19276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ผักบุ้งไทย </a:t>
            </a:r>
          </a:p>
        </p:txBody>
      </p:sp>
      <p:sp>
        <p:nvSpPr>
          <p:cNvPr id="29" name="กล่องข้อความ 16">
            <a:hlinkClick r:id="rId7" action="ppaction://hlinksldjump"/>
          </p:cNvPr>
          <p:cNvSpPr txBox="1"/>
          <p:nvPr/>
        </p:nvSpPr>
        <p:spPr>
          <a:xfrm>
            <a:off x="987148" y="3317174"/>
            <a:ext cx="16296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ถั่วพู</a:t>
            </a:r>
          </a:p>
        </p:txBody>
      </p:sp>
      <p:sp>
        <p:nvSpPr>
          <p:cNvPr id="40" name="กล่องข้อความ 16">
            <a:hlinkClick r:id="rId8" action="ppaction://hlinksldjump"/>
          </p:cNvPr>
          <p:cNvSpPr txBox="1"/>
          <p:nvPr/>
        </p:nvSpPr>
        <p:spPr>
          <a:xfrm>
            <a:off x="987147" y="3956511"/>
            <a:ext cx="20802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ยอดกระถิน</a:t>
            </a:r>
          </a:p>
        </p:txBody>
      </p:sp>
      <p:sp>
        <p:nvSpPr>
          <p:cNvPr id="41" name="กล่องข้อความ 16">
            <a:hlinkClick r:id="rId9" action="ppaction://hlinksldjump"/>
          </p:cNvPr>
          <p:cNvSpPr txBox="1"/>
          <p:nvPr/>
        </p:nvSpPr>
        <p:spPr>
          <a:xfrm>
            <a:off x="987148" y="4605852"/>
            <a:ext cx="2257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ใบกะเพราแก่</a:t>
            </a:r>
          </a:p>
        </p:txBody>
      </p:sp>
      <p:sp>
        <p:nvSpPr>
          <p:cNvPr id="43" name="กล่องข้อความ 16">
            <a:hlinkClick r:id="rId10" action="ppaction://hlinksldjump"/>
          </p:cNvPr>
          <p:cNvSpPr txBox="1"/>
          <p:nvPr/>
        </p:nvSpPr>
        <p:spPr>
          <a:xfrm>
            <a:off x="4406141" y="2029642"/>
            <a:ext cx="27661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แป้งสาลีชุบทอด </a:t>
            </a:r>
          </a:p>
        </p:txBody>
      </p:sp>
      <p:sp>
        <p:nvSpPr>
          <p:cNvPr id="44" name="กล่องข้อความ 16">
            <a:hlinkClick r:id="rId11" action="ppaction://hlinksldjump"/>
          </p:cNvPr>
          <p:cNvSpPr txBox="1"/>
          <p:nvPr/>
        </p:nvSpPr>
        <p:spPr>
          <a:xfrm>
            <a:off x="4406142" y="2678982"/>
            <a:ext cx="17411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ปูนแดง </a:t>
            </a:r>
          </a:p>
        </p:txBody>
      </p:sp>
      <p:sp>
        <p:nvSpPr>
          <p:cNvPr id="45" name="กล่องข้อความ 15">
            <a:hlinkClick r:id="rId12" action="ppaction://hlinksldjump"/>
          </p:cNvPr>
          <p:cNvSpPr txBox="1"/>
          <p:nvPr/>
        </p:nvSpPr>
        <p:spPr>
          <a:xfrm>
            <a:off x="4406140" y="3371736"/>
            <a:ext cx="38553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น้ำส้มสายชูหมัก</a:t>
            </a:r>
          </a:p>
        </p:txBody>
      </p:sp>
      <p:sp>
        <p:nvSpPr>
          <p:cNvPr id="46" name="กล่องข้อความ 16">
            <a:hlinkClick r:id="rId13" action="ppaction://hlinksldjump"/>
          </p:cNvPr>
          <p:cNvSpPr txBox="1"/>
          <p:nvPr/>
        </p:nvSpPr>
        <p:spPr>
          <a:xfrm>
            <a:off x="4406141" y="4051854"/>
            <a:ext cx="18771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น้ำมันพืช</a:t>
            </a:r>
          </a:p>
        </p:txBody>
      </p:sp>
      <p:sp>
        <p:nvSpPr>
          <p:cNvPr id="23" name="กล่องข้อความ 22">
            <a:hlinkClick r:id="rId14" action="ppaction://hlinksldjump"/>
          </p:cNvPr>
          <p:cNvSpPr txBox="1"/>
          <p:nvPr/>
        </p:nvSpPr>
        <p:spPr>
          <a:xfrm>
            <a:off x="8100872" y="2637448"/>
            <a:ext cx="20822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ไข่ต้ม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/>
              <p14:cNvContentPartPr/>
              <p14:nvPr/>
            </p14:nvContentPartPr>
            <p14:xfrm>
              <a:off x="3009960" y="2958120"/>
              <a:ext cx="468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05640" y="2953800"/>
                <a:ext cx="1332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4243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  1/2 ถ้วย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5581"/>
          <a:stretch/>
        </p:blipFill>
        <p:spPr>
          <a:xfrm>
            <a:off x="4174606" y="1908493"/>
            <a:ext cx="3853585" cy="4168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 1/4 ถ้วย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1" b="5270"/>
          <a:stretch/>
        </p:blipFill>
        <p:spPr>
          <a:xfrm>
            <a:off x="4142708" y="1368237"/>
            <a:ext cx="3917381" cy="4788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รากผักชี 3 ช้อนโต๊ะ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9"/>
          <a:stretch/>
        </p:blipFill>
        <p:spPr>
          <a:xfrm>
            <a:off x="4043968" y="1515260"/>
            <a:ext cx="4114861" cy="4561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ถั่วทอง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" b="4496"/>
          <a:stretch/>
        </p:blipFill>
        <p:spPr>
          <a:xfrm>
            <a:off x="4301587" y="1475784"/>
            <a:ext cx="3853585" cy="4781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⁃ ถั่วลิสง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7"/>
          <a:stretch/>
        </p:blipFill>
        <p:spPr>
          <a:xfrm>
            <a:off x="4003875" y="1447017"/>
            <a:ext cx="3619669" cy="4566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7132"/>
          <a:stretch/>
        </p:blipFill>
        <p:spPr>
          <a:xfrm>
            <a:off x="3844387" y="1304058"/>
            <a:ext cx="4300153" cy="4953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5581"/>
          <a:stretch/>
        </p:blipFill>
        <p:spPr>
          <a:xfrm>
            <a:off x="4174606" y="1908493"/>
            <a:ext cx="3853585" cy="4168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น้ำตาลมะพร้าว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7"/>
          <a:stretch/>
        </p:blipFill>
        <p:spPr>
          <a:xfrm>
            <a:off x="4163364" y="1411413"/>
            <a:ext cx="3734734" cy="466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น้ำมะขาม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9" t="4031" r="15496" b="10852"/>
          <a:stretch/>
        </p:blipFill>
        <p:spPr>
          <a:xfrm>
            <a:off x="3540641" y="1685379"/>
            <a:ext cx="4751186" cy="4391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b="8527"/>
          <a:stretch/>
        </p:blipFill>
        <p:spPr>
          <a:xfrm>
            <a:off x="3998745" y="1509824"/>
            <a:ext cx="4016649" cy="4651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955" y="1371561"/>
            <a:ext cx="4272888" cy="4781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กุ้ง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15516" y="991592"/>
            <a:ext cx="4154127" cy="5541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30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ใบเตย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8" b="6512"/>
          <a:stretch/>
        </p:blipFill>
        <p:spPr>
          <a:xfrm rot="16200000">
            <a:off x="3771316" y="1533279"/>
            <a:ext cx="4284319" cy="4802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646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พริกชี้ฟ้าแห้งเม็ดใหญ่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b="6512"/>
          <a:stretch/>
        </p:blipFill>
        <p:spPr>
          <a:xfrm>
            <a:off x="4100178" y="1358443"/>
            <a:ext cx="4002441" cy="4718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627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พริกชี้ฟ้าแดงเม็ดเล็ก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3" b="12868"/>
          <a:stretch/>
        </p:blipFill>
        <p:spPr>
          <a:xfrm rot="16200000">
            <a:off x="3690595" y="1531195"/>
            <a:ext cx="4403228" cy="4462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ผิวมะกรูด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7442"/>
          <a:stretch/>
        </p:blipFill>
        <p:spPr>
          <a:xfrm>
            <a:off x="3929448" y="1412438"/>
            <a:ext cx="4063573" cy="4664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น้ำมันถั่วเหลือง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17" y="1546069"/>
            <a:ext cx="3396385" cy="4530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ผลมะกรูด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7442"/>
          <a:stretch/>
        </p:blipFill>
        <p:spPr>
          <a:xfrm>
            <a:off x="3929448" y="1412438"/>
            <a:ext cx="4063573" cy="4664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มะนาว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908" y="1444316"/>
            <a:ext cx="3740981" cy="4632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น้ำตาลทรายไม่ขัดขาว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996" y="1473866"/>
            <a:ext cx="4943460" cy="4783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เกลือไทย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/>
        </p:blipFill>
        <p:spPr>
          <a:xfrm>
            <a:off x="4302197" y="1537094"/>
            <a:ext cx="3598404" cy="4450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ดอกเกลือ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/>
          <a:stretch/>
        </p:blipFill>
        <p:spPr>
          <a:xfrm>
            <a:off x="4227159" y="1448745"/>
            <a:ext cx="3683464" cy="4547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71" y="1391498"/>
            <a:ext cx="5015971" cy="3760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7132"/>
          <a:stretch/>
        </p:blipFill>
        <p:spPr>
          <a:xfrm>
            <a:off x="2104790" y="1391497"/>
            <a:ext cx="3277881" cy="377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740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หัวปลีกล้วยดิบ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08758" y="837421"/>
            <a:ext cx="4385280" cy="5849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ผักบุ้งไทย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46108" y="838223"/>
            <a:ext cx="4488902" cy="5987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ถั่วพู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03"/>
          <a:stretch/>
        </p:blipFill>
        <p:spPr>
          <a:xfrm>
            <a:off x="4290954" y="1557815"/>
            <a:ext cx="3789790" cy="4428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ยอดกระถิน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52077" y="827974"/>
            <a:ext cx="4321513" cy="5764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ใบกระเพราะแก่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8"/>
          <a:stretch/>
        </p:blipFill>
        <p:spPr>
          <a:xfrm>
            <a:off x="3855020" y="1478136"/>
            <a:ext cx="4201843" cy="4779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แป้งสาลี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7" b="6047"/>
          <a:stretch/>
        </p:blipFill>
        <p:spPr>
          <a:xfrm>
            <a:off x="3865652" y="1382001"/>
            <a:ext cx="4172562" cy="487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ปูนแดง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" b="10853"/>
          <a:stretch/>
        </p:blipFill>
        <p:spPr>
          <a:xfrm>
            <a:off x="4354749" y="1653463"/>
            <a:ext cx="3853585" cy="4423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น้ำส้มสายชู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3"/>
          <a:stretch/>
        </p:blipFill>
        <p:spPr>
          <a:xfrm>
            <a:off x="4131205" y="1477962"/>
            <a:ext cx="3940387" cy="4568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น้ำมันปาล์ม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17" y="1546069"/>
            <a:ext cx="3396385" cy="4530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93" y="1554176"/>
            <a:ext cx="5480696" cy="4703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6344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6261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itchFamily="34" charset="-34"/>
                <a:cs typeface="+mj-cs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TH SarabunPSK" pitchFamily="34" charset="-34"/>
                <a:cs typeface="+mj-cs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+mj-cs"/>
              </a:rPr>
              <a:t>ขนมจีนน้ำพริกกุ้ง ผักเหมือด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2"/>
          <a:stretch/>
        </p:blipFill>
        <p:spPr>
          <a:xfrm>
            <a:off x="4318779" y="1561320"/>
            <a:ext cx="3565240" cy="4401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42192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>
              <a:cs typeface="+mj-cs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00343" y="54983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992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6213008" y="4095796"/>
            <a:ext cx="1853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</a:t>
            </a:r>
          </a:p>
        </p:txBody>
      </p:sp>
      <p:sp>
        <p:nvSpPr>
          <p:cNvPr id="16" name="กล่องข้อความ 15">
            <a:hlinkClick r:id="" action="ppaction://noaction"/>
          </p:cNvPr>
          <p:cNvSpPr txBox="1"/>
          <p:nvPr/>
        </p:nvSpPr>
        <p:spPr>
          <a:xfrm>
            <a:off x="5577570" y="3117311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+mj-cs"/>
            </a:endParaRP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1972085" y="242598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1972085" y="325576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1972084" y="4110340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6215747" y="327334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sp>
        <p:nvSpPr>
          <p:cNvPr id="21" name="กล่องข้อความ 20">
            <a:hlinkClick r:id="rId8" action="ppaction://hlinksldjump"/>
          </p:cNvPr>
          <p:cNvSpPr txBox="1"/>
          <p:nvPr/>
        </p:nvSpPr>
        <p:spPr>
          <a:xfrm>
            <a:off x="1972084" y="1614356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เครื่องชั่งดิจิตอล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213008" y="2452170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</a:t>
            </a:r>
          </a:p>
        </p:txBody>
      </p:sp>
      <p:sp>
        <p:nvSpPr>
          <p:cNvPr id="24" name="กล่องข้อความ 23">
            <a:hlinkClick r:id="rId10" action="ppaction://hlinksldjump"/>
          </p:cNvPr>
          <p:cNvSpPr txBox="1"/>
          <p:nvPr/>
        </p:nvSpPr>
        <p:spPr>
          <a:xfrm>
            <a:off x="6213008" y="1630994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  <p:sp>
        <p:nvSpPr>
          <p:cNvPr id="17" name="กล่องข้อความ 13">
            <a:hlinkClick r:id="rId11" action="ppaction://hlinksldjump"/>
          </p:cNvPr>
          <p:cNvSpPr txBox="1"/>
          <p:nvPr/>
        </p:nvSpPr>
        <p:spPr>
          <a:xfrm>
            <a:off x="6213008" y="5012107"/>
            <a:ext cx="315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</a:rPr>
              <a:t>+</a:t>
            </a:r>
            <a:r>
              <a:rPr lang="en-US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 </a:t>
            </a: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ตะหลิว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038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"/>
          <a:stretch/>
        </p:blipFill>
        <p:spPr>
          <a:xfrm>
            <a:off x="4008886" y="1428188"/>
            <a:ext cx="3684687" cy="466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1994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719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4322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0814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338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8115" y="52220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28625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1148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55" y="1961088"/>
            <a:ext cx="4805290" cy="3602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47908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29290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9276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8768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3617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68006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3036603" y="1590183"/>
            <a:ext cx="6170459" cy="4221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1780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67244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ขนมจีนน้ำพริกกุ้ง ผักเหมือด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4713785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53558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ขั้นตอนการเตรียมวัตถุดิบ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ขนมจีนน้ำพริกกุ้ง ผักเหมือด</a:t>
            </a:r>
            <a:endParaRPr lang="th-TH" sz="32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265274" y="1839433"/>
            <a:ext cx="9920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เครื่องคั่ว – หอมแดง (ปอกเปลือก)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รากผักชี (เอาแกนกลางออก)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ถั่วทอง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ถั่วลิสง </a:t>
            </a:r>
          </a:p>
          <a:p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เครื่องเจียว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–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นำมาสับ/ซอย 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90880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ขนมจีนน้ำพริกกุ้ง ผักเหมือด</a:t>
            </a:r>
            <a:endParaRPr lang="th-TH" sz="32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26995" y="543843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เครื่องเคียง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265274" y="1541721"/>
            <a:ext cx="10106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 เครื่องเคี่ยว – นำน้ำตาลมะพร้าว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น้ำมะขามเปียก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เคี่ยวแล้วพักไว้ นำกะทิ(หาง) มาตั้งไฟแล้วใส่ใบเตย </a:t>
            </a:r>
          </a:p>
          <a:p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เครื่องโขลก – นำพริกแห้งใหญ่แช่น้ำจนอิ่ม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พริกแดง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ผิวมะกรูด(ปอกเปลือก) นำมาโขลกจนละเอียด</a:t>
            </a:r>
          </a:p>
        </p:txBody>
      </p:sp>
    </p:spTree>
    <p:extLst>
      <p:ext uri="{BB962C8B-B14F-4D97-AF65-F5344CB8AC3E}">
        <p14:creationId xmlns:p14="http://schemas.microsoft.com/office/powerpoint/2010/main" val="13852358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90880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เตรียมเครื่องเคียง </a:t>
            </a:r>
            <a:r>
              <a:rPr lang="th-TH" sz="32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ขนมจีนน้ำพริกกุ้ง ผักเหมือด</a:t>
            </a:r>
            <a:endParaRPr lang="th-TH" sz="32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26995" y="543843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265274" y="1541721"/>
            <a:ext cx="1010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เครื่องเหมือด – นำถั่วพูมาลวก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, </a:t>
            </a:r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นำปูนใสผสมกับแป้งสาลี </a:t>
            </a:r>
          </a:p>
          <a:p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เครื่องเคียง – ต้มไข่ใส่น้ำเดือด 5-6 นาที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77963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2755</TotalTime>
  <Words>814</Words>
  <Application>Microsoft Office PowerPoint</Application>
  <PresentationFormat>แบบจอกว้าง</PresentationFormat>
  <Paragraphs>198</Paragraphs>
  <Slides>53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53</vt:i4>
      </vt:variant>
    </vt:vector>
  </HeadingPairs>
  <TitlesOfParts>
    <vt:vector size="63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Yar-181</cp:lastModifiedBy>
  <cp:revision>620</cp:revision>
  <dcterms:created xsi:type="dcterms:W3CDTF">2020-12-22T03:05:05Z</dcterms:created>
  <dcterms:modified xsi:type="dcterms:W3CDTF">2021-01-26T08:30:34Z</dcterms:modified>
</cp:coreProperties>
</file>