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02" r:id="rId5"/>
    <p:sldId id="453" r:id="rId6"/>
    <p:sldId id="454" r:id="rId7"/>
    <p:sldId id="385" r:id="rId8"/>
    <p:sldId id="455" r:id="rId9"/>
    <p:sldId id="456" r:id="rId10"/>
    <p:sldId id="457" r:id="rId11"/>
    <p:sldId id="458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71" r:id="rId23"/>
    <p:sldId id="472" r:id="rId24"/>
    <p:sldId id="473" r:id="rId25"/>
    <p:sldId id="474" r:id="rId26"/>
    <p:sldId id="475" r:id="rId27"/>
    <p:sldId id="491" r:id="rId28"/>
    <p:sldId id="492" r:id="rId29"/>
    <p:sldId id="479" r:id="rId30"/>
    <p:sldId id="481" r:id="rId31"/>
    <p:sldId id="482" r:id="rId32"/>
    <p:sldId id="483" r:id="rId33"/>
    <p:sldId id="484" r:id="rId34"/>
    <p:sldId id="485" r:id="rId35"/>
    <p:sldId id="486" r:id="rId36"/>
    <p:sldId id="487" r:id="rId37"/>
    <p:sldId id="488" r:id="rId38"/>
    <p:sldId id="489" r:id="rId39"/>
    <p:sldId id="490" r:id="rId40"/>
    <p:sldId id="386" r:id="rId41"/>
    <p:sldId id="426" r:id="rId42"/>
    <p:sldId id="429" r:id="rId43"/>
    <p:sldId id="398" r:id="rId44"/>
    <p:sldId id="404" r:id="rId45"/>
    <p:sldId id="427" r:id="rId46"/>
    <p:sldId id="430" r:id="rId47"/>
    <p:sldId id="428" r:id="rId48"/>
    <p:sldId id="431" r:id="rId49"/>
    <p:sldId id="449" r:id="rId50"/>
    <p:sldId id="340" r:id="rId51"/>
    <p:sldId id="493" r:id="rId52"/>
    <p:sldId id="494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0099"/>
    <a:srgbClr val="0000CC"/>
    <a:srgbClr val="66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028" autoAdjust="0"/>
    <p:restoredTop sz="94660"/>
  </p:normalViewPr>
  <p:slideViewPr>
    <p:cSldViewPr snapToGrid="0">
      <p:cViewPr varScale="1">
        <p:scale>
          <a:sx n="91" d="100"/>
          <a:sy n="91" d="100"/>
        </p:scale>
        <p:origin x="1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7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12" Type="http://schemas.openxmlformats.org/officeDocument/2006/relationships/slide" Target="slide1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slide" Target="slide11.xml"/><Relationship Id="rId5" Type="http://schemas.openxmlformats.org/officeDocument/2006/relationships/slide" Target="slide9.xml"/><Relationship Id="rId15" Type="http://schemas.openxmlformats.org/officeDocument/2006/relationships/slide" Target="slide19.xml"/><Relationship Id="rId10" Type="http://schemas.openxmlformats.org/officeDocument/2006/relationships/slide" Target="slide12.xml"/><Relationship Id="rId4" Type="http://schemas.openxmlformats.org/officeDocument/2006/relationships/slide" Target="slide8.xml"/><Relationship Id="rId9" Type="http://schemas.openxmlformats.org/officeDocument/2006/relationships/slide" Target="slide15.xml"/><Relationship Id="rId14" Type="http://schemas.openxmlformats.org/officeDocument/2006/relationships/slide" Target="slide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7.xml"/><Relationship Id="rId7" Type="http://schemas.openxmlformats.org/officeDocument/2006/relationships/slide" Target="slide2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20.xml"/><Relationship Id="rId9" Type="http://schemas.openxmlformats.org/officeDocument/2006/relationships/slide" Target="slide2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8.xml"/><Relationship Id="rId3" Type="http://schemas.openxmlformats.org/officeDocument/2006/relationships/slide" Target="slide7.xml"/><Relationship Id="rId7" Type="http://schemas.openxmlformats.org/officeDocument/2006/relationships/slide" Target="slide32.xml"/><Relationship Id="rId12" Type="http://schemas.openxmlformats.org/officeDocument/2006/relationships/slide" Target="slide37.xml"/><Relationship Id="rId2" Type="http://schemas.openxmlformats.org/officeDocument/2006/relationships/slide" Target="slide40.xml"/><Relationship Id="rId16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slide" Target="slide36.xml"/><Relationship Id="rId5" Type="http://schemas.openxmlformats.org/officeDocument/2006/relationships/slide" Target="slide30.xml"/><Relationship Id="rId15" Type="http://schemas.openxmlformats.org/officeDocument/2006/relationships/slide" Target="slide28.xml"/><Relationship Id="rId10" Type="http://schemas.openxmlformats.org/officeDocument/2006/relationships/slide" Target="slide35.xml"/><Relationship Id="rId4" Type="http://schemas.openxmlformats.org/officeDocument/2006/relationships/slide" Target="slide29.xml"/><Relationship Id="rId9" Type="http://schemas.openxmlformats.org/officeDocument/2006/relationships/slide" Target="slide34.xml"/><Relationship Id="rId14" Type="http://schemas.openxmlformats.org/officeDocument/2006/relationships/slide" Target="slide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3" Type="http://schemas.openxmlformats.org/officeDocument/2006/relationships/slide" Target="slide45.xml"/><Relationship Id="rId7" Type="http://schemas.openxmlformats.org/officeDocument/2006/relationships/slide" Target="slide46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5" Type="http://schemas.openxmlformats.org/officeDocument/2006/relationships/slide" Target="slide43.xml"/><Relationship Id="rId4" Type="http://schemas.openxmlformats.org/officeDocument/2006/relationships/slide" Target="slide42.xml"/><Relationship Id="rId9" Type="http://schemas.openxmlformats.org/officeDocument/2006/relationships/slide" Target="slide4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9055016" y="6346273"/>
            <a:ext cx="33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[40]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บันทึกวิดีโอวันที่ 18/01/64</a:t>
            </a:r>
            <a:endParaRPr lang="th-TH" sz="24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001676" y="409054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อาหารไทย</a:t>
            </a:r>
            <a:endParaRPr lang="th-TH" sz="4500" b="1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98" y="1084826"/>
            <a:ext cx="4419851" cy="2816719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90" y="2775097"/>
            <a:ext cx="2765217" cy="3558457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เชฏฐ์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ภู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ชิชย์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เถกิง</a:t>
            </a:r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ศักดิ์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 (</a:t>
            </a:r>
            <a:r>
              <a:rPr lang="th-TH" sz="2800" b="1" dirty="0" err="1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เชฟ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ฮู</a:t>
            </a:r>
            <a:r>
              <a:rPr lang="th-TH" sz="2800" b="1" dirty="0" err="1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โต๋</a:t>
            </a:r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2800" b="1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906491" y="3686359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อาหารไทย</a:t>
            </a:r>
            <a:endParaRPr lang="th-TH" sz="4500" b="1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4234706" y="4885418"/>
            <a:ext cx="5962903" cy="793214"/>
            <a:chOff x="3376797" y="4951100"/>
            <a:chExt cx="6486733" cy="79321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910825" y="4956279"/>
              <a:ext cx="59527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4400" b="1" dirty="0">
                  <a:solidFill>
                    <a:srgbClr val="FFFF00"/>
                  </a:solidFill>
                  <a:latin typeface="TH SarabunPSK" pitchFamily="34" charset="-34"/>
                  <a:cs typeface="TH SarabunPSK" pitchFamily="34" charset="-34"/>
                </a:rPr>
                <a:t>ขนมจีนน้ำยาปู ผักดอง</a:t>
              </a:r>
              <a:endParaRPr lang="en-US" sz="440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413" y="846412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76" y="2638797"/>
            <a:ext cx="2847841" cy="3664783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เชฏฐ์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ภู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ชิชย์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เถกิง</a:t>
            </a:r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ศักดิ์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 (</a:t>
            </a:r>
            <a:r>
              <a:rPr lang="th-TH" sz="2800" b="1" dirty="0" err="1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เชฟ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ฮู</a:t>
            </a:r>
            <a:r>
              <a:rPr lang="th-TH" sz="2800" b="1" dirty="0" err="1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โต๋</a:t>
            </a:r>
            <a:r>
              <a:rPr lang="th-TH" sz="28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2800" b="1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9055016" y="6346273"/>
            <a:ext cx="33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[40]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บันทึกวิดีโอวันที่ 18/01/64</a:t>
            </a:r>
            <a:endParaRPr lang="th-TH" sz="24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1071098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5459235" y="1377954"/>
            <a:ext cx="1748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 smtClean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เครื่องโขลก</a:t>
            </a:r>
            <a:endParaRPr lang="th-TH" sz="3000" b="1" dirty="0">
              <a:solidFill>
                <a:srgbClr val="990033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74799" y="5456768"/>
            <a:ext cx="149686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(ต่อ)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8419946" y="2842976"/>
            <a:ext cx="3538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พริกไทยขาว  ½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ช้อนโต๊ะ</a:t>
            </a:r>
          </a:p>
        </p:txBody>
      </p:sp>
      <p:sp>
        <p:nvSpPr>
          <p:cNvPr id="10" name="กล่องข้อความ 9">
            <a:hlinkClick r:id="rId4" action="ppaction://hlinksldjump"/>
          </p:cNvPr>
          <p:cNvSpPr txBox="1"/>
          <p:nvPr/>
        </p:nvSpPr>
        <p:spPr>
          <a:xfrm>
            <a:off x="991703" y="1983437"/>
            <a:ext cx="34070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พริกแห้งเม็ดใหญ่ 5 เม็ด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991703" y="2647515"/>
            <a:ext cx="36637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พริกชี้ฟ้าแห้งเม็ดเล็ก 5 เม็ด</a:t>
            </a:r>
          </a:p>
        </p:txBody>
      </p:sp>
      <p:sp>
        <p:nvSpPr>
          <p:cNvPr id="14" name="กล่องข้อความ 13">
            <a:hlinkClick r:id="rId6" action="ppaction://hlinksldjump"/>
          </p:cNvPr>
          <p:cNvSpPr txBox="1"/>
          <p:nvPr/>
        </p:nvSpPr>
        <p:spPr>
          <a:xfrm>
            <a:off x="4676346" y="2747832"/>
            <a:ext cx="33719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ตะไคร้ (ซอย)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3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ช้อนโต๊ะ</a:t>
            </a:r>
          </a:p>
        </p:txBody>
      </p:sp>
      <p:sp>
        <p:nvSpPr>
          <p:cNvPr id="15" name="กล่องข้อความ 14">
            <a:hlinkClick r:id="rId7" action="ppaction://hlinksldjump"/>
          </p:cNvPr>
          <p:cNvSpPr txBox="1"/>
          <p:nvPr/>
        </p:nvSpPr>
        <p:spPr>
          <a:xfrm>
            <a:off x="991703" y="3300274"/>
            <a:ext cx="3099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พริกชี้ฟ้าเหลือง 7 เม็ด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4676347" y="3396974"/>
            <a:ext cx="33719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ข่าแก่ </a:t>
            </a:r>
            <a:r>
              <a:rPr lang="th-TH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1 </a:t>
            </a: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ช้อนโต๊ะ</a:t>
            </a:r>
          </a:p>
        </p:txBody>
      </p:sp>
      <p:sp>
        <p:nvSpPr>
          <p:cNvPr id="17" name="กล่องข้อความ 16">
            <a:hlinkClick r:id="rId9" action="ppaction://hlinksldjump"/>
          </p:cNvPr>
          <p:cNvSpPr txBox="1"/>
          <p:nvPr/>
        </p:nvSpPr>
        <p:spPr>
          <a:xfrm>
            <a:off x="4676347" y="4043250"/>
            <a:ext cx="33719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กะปิดี ปิ้งหอม 1 ช้อนโต๊ะ</a:t>
            </a:r>
          </a:p>
        </p:txBody>
      </p:sp>
      <p:sp>
        <p:nvSpPr>
          <p:cNvPr id="23" name="กล่องข้อความ 22">
            <a:hlinkClick r:id="rId10" action="ppaction://hlinksldjump"/>
          </p:cNvPr>
          <p:cNvSpPr txBox="1"/>
          <p:nvPr/>
        </p:nvSpPr>
        <p:spPr>
          <a:xfrm>
            <a:off x="4676346" y="2083753"/>
            <a:ext cx="3371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ขมิ้นเหลืองสด 1 ช้อนโต๊ะ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21" name="กล่องข้อความ 9">
            <a:hlinkClick r:id="rId11" action="ppaction://hlinksldjump"/>
          </p:cNvPr>
          <p:cNvSpPr txBox="1"/>
          <p:nvPr/>
        </p:nvSpPr>
        <p:spPr>
          <a:xfrm>
            <a:off x="991703" y="3959101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กระเทียมไทย 1 ช้อนโต๊ะ</a:t>
            </a:r>
          </a:p>
        </p:txBody>
      </p:sp>
      <p:sp>
        <p:nvSpPr>
          <p:cNvPr id="24" name="กล่องข้อความ 16">
            <a:hlinkClick r:id="rId12" action="ppaction://hlinksldjump"/>
          </p:cNvPr>
          <p:cNvSpPr txBox="1"/>
          <p:nvPr/>
        </p:nvSpPr>
        <p:spPr>
          <a:xfrm>
            <a:off x="4676347" y="4664344"/>
            <a:ext cx="31385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หอมแดง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¼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</a:t>
            </a:r>
          </a:p>
        </p:txBody>
      </p:sp>
      <p:sp>
        <p:nvSpPr>
          <p:cNvPr id="25" name="กล่องข้อความ 16">
            <a:hlinkClick r:id="rId13" action="ppaction://hlinksldjump"/>
          </p:cNvPr>
          <p:cNvSpPr txBox="1"/>
          <p:nvPr/>
        </p:nvSpPr>
        <p:spPr>
          <a:xfrm>
            <a:off x="1012876" y="4609641"/>
            <a:ext cx="3078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ผิวมะกรูด 1 ช้อนชา</a:t>
            </a:r>
          </a:p>
        </p:txBody>
      </p:sp>
      <p:sp>
        <p:nvSpPr>
          <p:cNvPr id="26" name="กล่องข้อความ 16">
            <a:hlinkClick r:id="rId14" action="ppaction://hlinksldjump"/>
          </p:cNvPr>
          <p:cNvSpPr txBox="1"/>
          <p:nvPr/>
        </p:nvSpPr>
        <p:spPr>
          <a:xfrm>
            <a:off x="8419947" y="2153290"/>
            <a:ext cx="3078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พริกไทยดำ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1  ช้อน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ชา</a:t>
            </a:r>
          </a:p>
        </p:txBody>
      </p:sp>
      <p:sp>
        <p:nvSpPr>
          <p:cNvPr id="27" name="กล่องข้อความ 16">
            <a:hlinkClick r:id="rId15" action="ppaction://hlinksldjump"/>
          </p:cNvPr>
          <p:cNvSpPr txBox="1"/>
          <p:nvPr/>
        </p:nvSpPr>
        <p:spPr>
          <a:xfrm>
            <a:off x="8428440" y="3492196"/>
            <a:ext cx="30697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ไทย  ½ 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ช้อนชา</a:t>
            </a: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9" name="ลูกศรขวา 38">
            <a:hlinkClick r:id="rId2" action="ppaction://hlinksldjump"/>
          </p:cNvPr>
          <p:cNvSpPr/>
          <p:nvPr/>
        </p:nvSpPr>
        <p:spPr>
          <a:xfrm>
            <a:off x="974799" y="5456768"/>
            <a:ext cx="149686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2" name="กล่องข้อความ 1">
            <a:hlinkClick r:id="rId3" action="ppaction://hlinksldjump"/>
          </p:cNvPr>
          <p:cNvSpPr txBox="1"/>
          <p:nvPr/>
        </p:nvSpPr>
        <p:spPr>
          <a:xfrm>
            <a:off x="1751775" y="1676403"/>
            <a:ext cx="1486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 smtClean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เครื่องแกง</a:t>
            </a:r>
            <a:endParaRPr lang="th-TH" sz="3000" b="1" dirty="0">
              <a:solidFill>
                <a:srgbClr val="990033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751776" y="2512270"/>
            <a:ext cx="2796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หัวกะทิ 1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751775" y="3176348"/>
            <a:ext cx="27962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ปู 300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กรัม</a:t>
            </a:r>
          </a:p>
        </p:txBody>
      </p:sp>
      <p:sp>
        <p:nvSpPr>
          <p:cNvPr id="14" name="กล่องข้อความ 13">
            <a:hlinkClick r:id="rId6" action="ppaction://hlinksldjump"/>
          </p:cNvPr>
          <p:cNvSpPr txBox="1"/>
          <p:nvPr/>
        </p:nvSpPr>
        <p:spPr>
          <a:xfrm>
            <a:off x="5563836" y="2343765"/>
            <a:ext cx="3461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น้ำตาลมะพร้าว 1 ช้อนโต๊ะ</a:t>
            </a:r>
          </a:p>
        </p:txBody>
      </p:sp>
      <p:sp>
        <p:nvSpPr>
          <p:cNvPr id="23" name="กล่องข้อความ 22">
            <a:hlinkClick r:id="rId7" action="ppaction://hlinksldjump"/>
          </p:cNvPr>
          <p:cNvSpPr txBox="1"/>
          <p:nvPr/>
        </p:nvSpPr>
        <p:spPr>
          <a:xfrm>
            <a:off x="1751776" y="3837238"/>
            <a:ext cx="26246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น้ำเปล่า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  ถ้วย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20" name="กล่องข้อความ 1">
            <a:hlinkClick r:id="rId3" action="ppaction://hlinksldjump"/>
          </p:cNvPr>
          <p:cNvSpPr txBox="1"/>
          <p:nvPr/>
        </p:nvSpPr>
        <p:spPr>
          <a:xfrm>
            <a:off x="5593567" y="1642656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 smtClean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เครื่องปรุง</a:t>
            </a:r>
            <a:endParaRPr lang="th-TH" sz="3000" b="1" dirty="0">
              <a:solidFill>
                <a:srgbClr val="990033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31" name="กล่องข้อความ 16">
            <a:hlinkClick r:id="rId8" action="ppaction://hlinksldjump"/>
          </p:cNvPr>
          <p:cNvSpPr txBox="1"/>
          <p:nvPr/>
        </p:nvSpPr>
        <p:spPr>
          <a:xfrm>
            <a:off x="5531649" y="3026255"/>
            <a:ext cx="2939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น้ำปลา 3 ช้อนโต๊ะ</a:t>
            </a:r>
          </a:p>
        </p:txBody>
      </p:sp>
      <p:sp>
        <p:nvSpPr>
          <p:cNvPr id="33" name="กล่องข้อความ 16">
            <a:hlinkClick r:id="rId9" action="ppaction://hlinksldjump"/>
          </p:cNvPr>
          <p:cNvSpPr txBox="1"/>
          <p:nvPr/>
        </p:nvSpPr>
        <p:spPr>
          <a:xfrm>
            <a:off x="5593567" y="3838200"/>
            <a:ext cx="2939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ส้มแขก 1-3 ชิ้น</a:t>
            </a:r>
          </a:p>
        </p:txBody>
      </p:sp>
    </p:spTree>
    <p:extLst>
      <p:ext uri="{BB962C8B-B14F-4D97-AF65-F5344CB8AC3E}">
        <p14:creationId xmlns:p14="http://schemas.microsoft.com/office/powerpoint/2010/main" val="396541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สี่เหลี่ยมผืนผ้ามุมมน 21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21" name="ลูกศรขวา 20">
            <a:hlinkClick r:id="rId2" action="ppaction://hlinksldjump"/>
          </p:cNvPr>
          <p:cNvSpPr/>
          <p:nvPr/>
        </p:nvSpPr>
        <p:spPr>
          <a:xfrm>
            <a:off x="705092" y="5673099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24" name="กล่องข้อความ 1">
            <a:hlinkClick r:id="rId3" action="ppaction://hlinksldjump"/>
          </p:cNvPr>
          <p:cNvSpPr txBox="1"/>
          <p:nvPr/>
        </p:nvSpPr>
        <p:spPr>
          <a:xfrm>
            <a:off x="4689049" y="1478537"/>
            <a:ext cx="14700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 smtClean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เครื่องดอง</a:t>
            </a:r>
            <a:endParaRPr lang="th-TH" sz="3000" b="1" dirty="0">
              <a:solidFill>
                <a:srgbClr val="990033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5" name="กล่องข้อความ 15">
            <a:hlinkClick r:id="rId4" action="ppaction://hlinksldjump"/>
          </p:cNvPr>
          <p:cNvSpPr txBox="1"/>
          <p:nvPr/>
        </p:nvSpPr>
        <p:spPr>
          <a:xfrm>
            <a:off x="4562069" y="2109024"/>
            <a:ext cx="2156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มะละกอดิบ</a:t>
            </a:r>
          </a:p>
        </p:txBody>
      </p:sp>
      <p:sp>
        <p:nvSpPr>
          <p:cNvPr id="27" name="กล่องข้อความ 16">
            <a:hlinkClick r:id="rId5" action="ppaction://hlinksldjump"/>
          </p:cNvPr>
          <p:cNvSpPr txBox="1"/>
          <p:nvPr/>
        </p:nvSpPr>
        <p:spPr>
          <a:xfrm>
            <a:off x="4562069" y="2817373"/>
            <a:ext cx="2377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กะหล่ำปลีขาว</a:t>
            </a:r>
          </a:p>
        </p:txBody>
      </p:sp>
      <p:sp>
        <p:nvSpPr>
          <p:cNvPr id="28" name="กล่องข้อความ 16">
            <a:hlinkClick r:id="rId6" action="ppaction://hlinksldjump"/>
          </p:cNvPr>
          <p:cNvSpPr txBox="1"/>
          <p:nvPr/>
        </p:nvSpPr>
        <p:spPr>
          <a:xfrm>
            <a:off x="4562070" y="3466714"/>
            <a:ext cx="1754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ถั่วงอก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9" name="กล่องข้อความ 16">
            <a:hlinkClick r:id="rId7" action="ppaction://hlinksldjump"/>
          </p:cNvPr>
          <p:cNvSpPr txBox="1"/>
          <p:nvPr/>
        </p:nvSpPr>
        <p:spPr>
          <a:xfrm>
            <a:off x="4562070" y="4116055"/>
            <a:ext cx="1927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โหระพา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30" name="กล่องข้อความ 16">
            <a:hlinkClick r:id="rId8" action="ppaction://hlinksldjump"/>
          </p:cNvPr>
          <p:cNvSpPr txBox="1"/>
          <p:nvPr/>
        </p:nvSpPr>
        <p:spPr>
          <a:xfrm>
            <a:off x="4562069" y="4765395"/>
            <a:ext cx="1927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แตงกวา</a:t>
            </a:r>
          </a:p>
        </p:txBody>
      </p:sp>
      <p:sp>
        <p:nvSpPr>
          <p:cNvPr id="39" name="กล่องข้อความ 15">
            <a:hlinkClick r:id="rId9" action="ppaction://hlinksldjump"/>
          </p:cNvPr>
          <p:cNvSpPr txBox="1"/>
          <p:nvPr/>
        </p:nvSpPr>
        <p:spPr>
          <a:xfrm>
            <a:off x="7748513" y="2064018"/>
            <a:ext cx="212140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ผักกาดดอง</a:t>
            </a:r>
          </a:p>
        </p:txBody>
      </p:sp>
      <p:sp>
        <p:nvSpPr>
          <p:cNvPr id="40" name="กล่องข้อความ 16">
            <a:hlinkClick r:id="rId10" action="ppaction://hlinksldjump"/>
          </p:cNvPr>
          <p:cNvSpPr txBox="1"/>
          <p:nvPr/>
        </p:nvSpPr>
        <p:spPr>
          <a:xfrm>
            <a:off x="7748515" y="2744136"/>
            <a:ext cx="30328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ไช</a:t>
            </a:r>
            <a:r>
              <a:rPr lang="th-TH" sz="31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โป๊ว</a:t>
            </a: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หวานซอยเส้น</a:t>
            </a:r>
          </a:p>
        </p:txBody>
      </p:sp>
      <p:sp>
        <p:nvSpPr>
          <p:cNvPr id="41" name="กล่องข้อความ 16">
            <a:hlinkClick r:id="rId11" action="ppaction://hlinksldjump"/>
          </p:cNvPr>
          <p:cNvSpPr txBox="1"/>
          <p:nvPr/>
        </p:nvSpPr>
        <p:spPr>
          <a:xfrm>
            <a:off x="7748515" y="3393477"/>
            <a:ext cx="27661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ปูนแดง (น้ำปูนใส)</a:t>
            </a:r>
          </a:p>
        </p:txBody>
      </p:sp>
      <p:sp>
        <p:nvSpPr>
          <p:cNvPr id="42" name="กล่องข้อความ 16">
            <a:hlinkClick r:id="rId12" action="ppaction://hlinksldjump"/>
          </p:cNvPr>
          <p:cNvSpPr txBox="1"/>
          <p:nvPr/>
        </p:nvSpPr>
        <p:spPr>
          <a:xfrm>
            <a:off x="7748515" y="4042818"/>
            <a:ext cx="27661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น้ำส้มสายชูหมัก</a:t>
            </a:r>
          </a:p>
        </p:txBody>
      </p:sp>
      <p:sp>
        <p:nvSpPr>
          <p:cNvPr id="43" name="กล่องข้อความ 16">
            <a:hlinkClick r:id="rId13" action="ppaction://hlinksldjump"/>
          </p:cNvPr>
          <p:cNvSpPr txBox="1"/>
          <p:nvPr/>
        </p:nvSpPr>
        <p:spPr>
          <a:xfrm>
            <a:off x="7748515" y="4692159"/>
            <a:ext cx="33398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</a:t>
            </a:r>
            <a:r>
              <a:rPr lang="th-TH" sz="31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ทราย ไม่</a:t>
            </a: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ฟอกสี</a:t>
            </a:r>
          </a:p>
        </p:txBody>
      </p:sp>
      <p:sp>
        <p:nvSpPr>
          <p:cNvPr id="44" name="กล่องข้อความ 16">
            <a:hlinkClick r:id="rId14" action="ppaction://hlinksldjump"/>
          </p:cNvPr>
          <p:cNvSpPr txBox="1"/>
          <p:nvPr/>
        </p:nvSpPr>
        <p:spPr>
          <a:xfrm>
            <a:off x="7748515" y="5341499"/>
            <a:ext cx="27661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ดอกเกลือ</a:t>
            </a:r>
          </a:p>
        </p:txBody>
      </p:sp>
      <p:sp>
        <p:nvSpPr>
          <p:cNvPr id="17" name="กล่องข้อความ 1">
            <a:hlinkClick r:id="rId3" action="ppaction://hlinksldjump"/>
          </p:cNvPr>
          <p:cNvSpPr txBox="1"/>
          <p:nvPr/>
        </p:nvSpPr>
        <p:spPr>
          <a:xfrm>
            <a:off x="979994" y="1966199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</a:t>
            </a:r>
            <a:r>
              <a:rPr lang="th-TH" sz="3000" b="1" dirty="0" smtClean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เคียง</a:t>
            </a:r>
            <a:endParaRPr lang="th-TH" sz="3000" b="1" dirty="0">
              <a:solidFill>
                <a:srgbClr val="990033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8" name="กล่องข้อความ 13">
            <a:hlinkClick r:id="rId15" action="ppaction://hlinksldjump"/>
          </p:cNvPr>
          <p:cNvSpPr txBox="1"/>
          <p:nvPr/>
        </p:nvSpPr>
        <p:spPr>
          <a:xfrm>
            <a:off x="898234" y="3386498"/>
            <a:ext cx="2897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ไข่เป็ดต้มยางมะตูม</a:t>
            </a:r>
          </a:p>
        </p:txBody>
      </p:sp>
      <p:sp>
        <p:nvSpPr>
          <p:cNvPr id="20" name="กล่องข้อความ 22">
            <a:hlinkClick r:id="rId16" action="ppaction://hlinksldjump"/>
          </p:cNvPr>
          <p:cNvSpPr txBox="1"/>
          <p:nvPr/>
        </p:nvSpPr>
        <p:spPr>
          <a:xfrm>
            <a:off x="898234" y="2794839"/>
            <a:ext cx="22960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เส้นขนมจีน</a:t>
            </a:r>
          </a:p>
        </p:txBody>
      </p:sp>
    </p:spTree>
    <p:extLst>
      <p:ext uri="{BB962C8B-B14F-4D97-AF65-F5344CB8AC3E}">
        <p14:creationId xmlns:p14="http://schemas.microsoft.com/office/powerpoint/2010/main" val="74424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928" y="1487451"/>
            <a:ext cx="3632135" cy="4845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พริกแห้งเม็ดใหญ่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3"/>
          <a:stretch/>
        </p:blipFill>
        <p:spPr>
          <a:xfrm>
            <a:off x="4163974" y="1514434"/>
            <a:ext cx="3874850" cy="4495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พริกชี้ฟ้าแห้งเม็ดเล็ก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"/>
          <a:stretch/>
        </p:blipFill>
        <p:spPr>
          <a:xfrm>
            <a:off x="4296880" y="1650528"/>
            <a:ext cx="3609037" cy="4426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พริกชี้ฟ้าเหลือง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894" y="1266940"/>
            <a:ext cx="3747260" cy="4998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กระเทียมไทย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2" b="12558"/>
          <a:stretch/>
        </p:blipFill>
        <p:spPr>
          <a:xfrm>
            <a:off x="4067670" y="1572582"/>
            <a:ext cx="4161930" cy="4424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ขมิ้นเหลืองสด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2" b="5891"/>
          <a:stretch/>
        </p:blipFill>
        <p:spPr>
          <a:xfrm>
            <a:off x="4049955" y="1441544"/>
            <a:ext cx="4102888" cy="4641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ตะไคร้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3" b="8992"/>
          <a:stretch/>
        </p:blipFill>
        <p:spPr>
          <a:xfrm>
            <a:off x="4120833" y="1564377"/>
            <a:ext cx="4257623" cy="4693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ข่าแก่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2" b="5892"/>
          <a:stretch/>
        </p:blipFill>
        <p:spPr>
          <a:xfrm rot="16200000">
            <a:off x="4021321" y="1348926"/>
            <a:ext cx="4160156" cy="4826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กะปิดี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1"/>
          <a:stretch/>
        </p:blipFill>
        <p:spPr>
          <a:xfrm>
            <a:off x="3958729" y="1673718"/>
            <a:ext cx="4285339" cy="4177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3" b="2791"/>
          <a:stretch/>
        </p:blipFill>
        <p:spPr>
          <a:xfrm>
            <a:off x="4035773" y="1539538"/>
            <a:ext cx="3938646" cy="453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ผิวมะกรูด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3" b="7597"/>
          <a:stretch/>
        </p:blipFill>
        <p:spPr>
          <a:xfrm>
            <a:off x="4166961" y="1617995"/>
            <a:ext cx="3775560" cy="4232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พริกไทยดำ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17" y="1636020"/>
            <a:ext cx="3213287" cy="428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เกลือไทย( เม็ดใหญ่)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37"/>
          <a:stretch/>
        </p:blipFill>
        <p:spPr>
          <a:xfrm>
            <a:off x="4312829" y="1587266"/>
            <a:ext cx="3577139" cy="4349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6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หัวกะทิ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>
          <a:xfrm>
            <a:off x="4291564" y="1572635"/>
            <a:ext cx="3619669" cy="4379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562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เนื้อ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ปู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6" t="6202" r="7820"/>
          <a:stretch/>
        </p:blipFill>
        <p:spPr>
          <a:xfrm>
            <a:off x="3687808" y="1529503"/>
            <a:ext cx="4827182" cy="4465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น้ำเปล่า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6" b="12094"/>
          <a:stretch/>
        </p:blipFill>
        <p:spPr>
          <a:xfrm>
            <a:off x="4195261" y="1642391"/>
            <a:ext cx="3970543" cy="4434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น้ำตาลมะพร้าว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2"/>
          <a:stretch/>
        </p:blipFill>
        <p:spPr>
          <a:xfrm>
            <a:off x="4173996" y="1414214"/>
            <a:ext cx="3949278" cy="4843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2" b="7597"/>
          <a:stretch/>
        </p:blipFill>
        <p:spPr>
          <a:xfrm>
            <a:off x="4227769" y="1607824"/>
            <a:ext cx="3747260" cy="4308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ใบมะกรูด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6" b="8992"/>
          <a:stretch/>
        </p:blipFill>
        <p:spPr>
          <a:xfrm>
            <a:off x="4132076" y="1547684"/>
            <a:ext cx="3938646" cy="4528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ส้มแขก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6" b="2946"/>
          <a:stretch/>
        </p:blipFill>
        <p:spPr>
          <a:xfrm>
            <a:off x="4229482" y="1648046"/>
            <a:ext cx="3743833" cy="4529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01" y="1463979"/>
            <a:ext cx="5356195" cy="4596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0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ไข่เป็ดต้มยางมะตูม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2" b="2682"/>
          <a:stretch/>
        </p:blipFill>
        <p:spPr>
          <a:xfrm>
            <a:off x="3903783" y="1446694"/>
            <a:ext cx="3726728" cy="4365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07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มะละกอดิบ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550" y="1570503"/>
            <a:ext cx="6300613" cy="4358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017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กะหล่ำปลีขาว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63" y="1433058"/>
            <a:ext cx="4207734" cy="4542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ถั่วงอก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2"/>
          <a:stretch/>
        </p:blipFill>
        <p:spPr>
          <a:xfrm>
            <a:off x="4254350" y="1515652"/>
            <a:ext cx="3694097" cy="456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ใบโหรพา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49" y="1685380"/>
            <a:ext cx="5854995" cy="4391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แตงกวา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6" b="4961"/>
          <a:stretch/>
        </p:blipFill>
        <p:spPr>
          <a:xfrm>
            <a:off x="4179923" y="1433592"/>
            <a:ext cx="3842952" cy="4657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ผักกาดดอง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1" b="11628"/>
          <a:stretch/>
        </p:blipFill>
        <p:spPr>
          <a:xfrm>
            <a:off x="3950712" y="1713641"/>
            <a:ext cx="4044971" cy="4283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ไช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โป๊ว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หวานซอยเส้น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0"/>
          <a:stretch/>
        </p:blipFill>
        <p:spPr>
          <a:xfrm>
            <a:off x="4227769" y="1398476"/>
            <a:ext cx="3747259" cy="4859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ปูนแดง (น้ำปูนใส)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93"/>
          <a:stretch/>
        </p:blipFill>
        <p:spPr>
          <a:xfrm>
            <a:off x="4131465" y="1520424"/>
            <a:ext cx="3885483" cy="4556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น้ำส้มสายชูหมัก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9"/>
          <a:stretch/>
        </p:blipFill>
        <p:spPr>
          <a:xfrm>
            <a:off x="4044665" y="1618908"/>
            <a:ext cx="3812796" cy="428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น้ำตาลทรายไม่ฟอกสี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754" y="1530950"/>
            <a:ext cx="5960288" cy="4471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ดอกเกลือ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ขนมจีนน้ำยาปู ผักดอง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7" b="5737"/>
          <a:stretch/>
        </p:blipFill>
        <p:spPr>
          <a:xfrm>
            <a:off x="4110201" y="1593647"/>
            <a:ext cx="3672832" cy="4337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>
              <a:cs typeface="+mj-cs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00343" y="54983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4" name="กล่องข้อความ 13">
            <a:hlinkClick r:id="rId3" action="ppaction://hlinksldjump"/>
          </p:cNvPr>
          <p:cNvSpPr txBox="1"/>
          <p:nvPr/>
        </p:nvSpPr>
        <p:spPr>
          <a:xfrm>
            <a:off x="6213008" y="4095796"/>
            <a:ext cx="1853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" action="ppaction://noaction"/>
          </p:cNvPr>
          <p:cNvSpPr txBox="1"/>
          <p:nvPr/>
        </p:nvSpPr>
        <p:spPr>
          <a:xfrm>
            <a:off x="5577570" y="3117311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+mj-cs"/>
            </a:endParaRP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1972085" y="242598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ครก + สาก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1972085" y="325576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เขียง + </a:t>
            </a:r>
            <a:r>
              <a:rPr lang="en-US" sz="3600" b="1" dirty="0" err="1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6" action="ppaction://hlinksldjump"/>
          </p:cNvPr>
          <p:cNvSpPr txBox="1"/>
          <p:nvPr/>
        </p:nvSpPr>
        <p:spPr>
          <a:xfrm>
            <a:off x="1972084" y="4110340"/>
            <a:ext cx="248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6215747" y="3273346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4" name="กล่องข้อความ 23">
            <a:hlinkClick r:id="rId8" action="ppaction://hlinksldjump"/>
          </p:cNvPr>
          <p:cNvSpPr txBox="1"/>
          <p:nvPr/>
        </p:nvSpPr>
        <p:spPr>
          <a:xfrm>
            <a:off x="1972084" y="1688903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7" name="กล่องข้อความ 13">
            <a:hlinkClick r:id="rId9" action="ppaction://hlinksldjump"/>
          </p:cNvPr>
          <p:cNvSpPr txBox="1"/>
          <p:nvPr/>
        </p:nvSpPr>
        <p:spPr>
          <a:xfrm>
            <a:off x="6213007" y="1692934"/>
            <a:ext cx="3698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มีดปอกเปลือกผลไม้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038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5"/>
          <a:stretch/>
        </p:blipFill>
        <p:spPr>
          <a:xfrm>
            <a:off x="4008886" y="1428188"/>
            <a:ext cx="3684687" cy="466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89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9" y="51994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719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5" y="1520216"/>
            <a:ext cx="3369376" cy="449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43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0814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338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8115" y="522209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2862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148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55" y="1961088"/>
            <a:ext cx="4805290" cy="3602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479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3150" y="529290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7244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92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8768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3078829" y="1589771"/>
            <a:ext cx="5955218" cy="426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43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800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75" y="1543435"/>
            <a:ext cx="4847332" cy="363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817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67244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4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13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66514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ขั้นตอนการเตรียมวัตถุดิบ </a:t>
            </a:r>
            <a:r>
              <a:rPr lang="th-TH" sz="36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731685" y="1900208"/>
            <a:ext cx="8274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เครื่องโขลก - นำเครื่องโขลกทุกอย่างมาโขลกจนละเอียด  ให้มีกลิ่นหอม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27463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36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เครื่องเคียง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090554" y="1778876"/>
            <a:ext cx="100188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เครื่องแกง – นำเครื่องโขลกที่ละเอียดแล้ว มาผัดกับหัวกะทิ หลังจากนั้นเติมเนื้อปู</a:t>
            </a:r>
          </a:p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เครื่องปรุง – ปรุงรสด้วยน้ำตาลมะพร้าว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 ฉีกใบมะกรูดลงไป ตามด้วยส้มแขกหั่นเป็นแว่นๆ</a:t>
            </a:r>
          </a:p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เครื่องดอง – มะละกอดิบขูดฝอย และแช่น้ำปูนใส นำน้ำส้มสายชู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ดอกเกลือ 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นำขึ้นตั้งไฟ ใส่ผักที่เตรียมไว้ นำลงไปดอง</a:t>
            </a:r>
          </a:p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เครื่องเคียง - ทานคู่กับขนมจีนและไข่ต้ม </a:t>
            </a:r>
            <a:endParaRPr lang="th-TH" sz="32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037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27463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เครื่องเคียง </a:t>
            </a:r>
            <a:r>
              <a:rPr lang="th-TH" sz="36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ขนมจีนน้ำยาปู ผักดอง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090554" y="1778876"/>
            <a:ext cx="100188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เครื่องดอง – มะละกอดิบขูดฝอย และแช่น้ำปูนใส นำน้ำส้มสายชู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ดอกเกลือ 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นำขึ้นตั้งไฟ ใส่ผักที่เตรียมไว้ นำลงไปดอง</a:t>
            </a:r>
          </a:p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เครื่องเคียง - ทานคู่กับขนมจีนและไข่ต้ม </a:t>
            </a:r>
            <a:endParaRPr lang="th-TH" sz="32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074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2966</TotalTime>
  <Words>835</Words>
  <Application>Microsoft Office PowerPoint</Application>
  <PresentationFormat>แบบจอกว้าง</PresentationFormat>
  <Paragraphs>191</Paragraphs>
  <Slides>52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52</vt:i4>
      </vt:variant>
    </vt:vector>
  </HeadingPairs>
  <TitlesOfParts>
    <vt:vector size="63" baseType="lpstr">
      <vt:lpstr>Angsana New</vt:lpstr>
      <vt:lpstr>Angsana New (หัวเรื่อง)</vt:lpstr>
      <vt:lpstr>Arial</vt:lpstr>
      <vt:lpstr>Browallia New</vt:lpstr>
      <vt:lpstr>Century Gothic</vt:lpstr>
      <vt:lpstr>Cordia New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OFFAE201</cp:lastModifiedBy>
  <cp:revision>629</cp:revision>
  <dcterms:created xsi:type="dcterms:W3CDTF">2020-12-22T03:05:05Z</dcterms:created>
  <dcterms:modified xsi:type="dcterms:W3CDTF">2021-11-08T09:55:12Z</dcterms:modified>
</cp:coreProperties>
</file>