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534" r:id="rId4"/>
    <p:sldId id="557" r:id="rId5"/>
    <p:sldId id="559" r:id="rId6"/>
    <p:sldId id="592" r:id="rId7"/>
    <p:sldId id="563" r:id="rId8"/>
    <p:sldId id="564" r:id="rId9"/>
    <p:sldId id="568" r:id="rId10"/>
    <p:sldId id="607" r:id="rId11"/>
    <p:sldId id="733" r:id="rId12"/>
    <p:sldId id="734" r:id="rId13"/>
    <p:sldId id="751" r:id="rId14"/>
    <p:sldId id="757" r:id="rId15"/>
    <p:sldId id="679" r:id="rId16"/>
    <p:sldId id="727" r:id="rId17"/>
    <p:sldId id="504" r:id="rId18"/>
    <p:sldId id="737" r:id="rId19"/>
    <p:sldId id="738" r:id="rId20"/>
    <p:sldId id="739" r:id="rId21"/>
    <p:sldId id="740" r:id="rId22"/>
    <p:sldId id="741" r:id="rId23"/>
    <p:sldId id="742" r:id="rId24"/>
    <p:sldId id="743" r:id="rId25"/>
    <p:sldId id="744" r:id="rId26"/>
    <p:sldId id="745" r:id="rId27"/>
    <p:sldId id="746" r:id="rId28"/>
    <p:sldId id="747" r:id="rId29"/>
    <p:sldId id="748" r:id="rId30"/>
    <p:sldId id="749" r:id="rId31"/>
    <p:sldId id="750" r:id="rId32"/>
    <p:sldId id="64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82"/>
    <a:srgbClr val="00008E"/>
    <a:srgbClr val="000074"/>
    <a:srgbClr val="660033"/>
    <a:srgbClr val="EAEAEA"/>
    <a:srgbClr val="D60093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3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4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3.xml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5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slide" Target="slide3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4.jp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image" Target="../media/image9.png"/><Relationship Id="rId5" Type="http://schemas.openxmlformats.org/officeDocument/2006/relationships/slide" Target="slide18.xml"/><Relationship Id="rId10" Type="http://schemas.openxmlformats.org/officeDocument/2006/relationships/slide" Target="slide24.xml"/><Relationship Id="rId4" Type="http://schemas.openxmlformats.org/officeDocument/2006/relationships/slide" Target="slide20.xml"/><Relationship Id="rId9" Type="http://schemas.openxmlformats.org/officeDocument/2006/relationships/slide" Target="slide2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slide" Target="slide25.xml"/><Relationship Id="rId7" Type="http://schemas.openxmlformats.org/officeDocument/2006/relationships/slide" Target="slide2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11" Type="http://schemas.openxmlformats.org/officeDocument/2006/relationships/slide" Target="slide31.xml"/><Relationship Id="rId5" Type="http://schemas.openxmlformats.org/officeDocument/2006/relationships/slide" Target="slide26.xml"/><Relationship Id="rId10" Type="http://schemas.openxmlformats.org/officeDocument/2006/relationships/slide" Target="slide30.xml"/><Relationship Id="rId4" Type="http://schemas.openxmlformats.org/officeDocument/2006/relationships/slide" Target="slide29.xml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85445" y="750276"/>
            <a:ext cx="10597663" cy="5573487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463536" y="6427113"/>
            <a:ext cx="2728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[99] </a:t>
            </a:r>
            <a:r>
              <a:rPr lang="th-TH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  <a:endParaRPr lang="th-TH" sz="2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078365" y="3981011"/>
            <a:ext cx="44268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อาหารไทย</a:t>
            </a:r>
            <a:endParaRPr lang="th-TH" sz="45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348" y="1839276"/>
            <a:ext cx="4297751" cy="4156841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657341" y="5734035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เดช</a:t>
            </a:r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เจริญ (เชฟ</a:t>
            </a:r>
            <a:r>
              <a:rPr lang="th-TH" sz="2400" b="1" dirty="0" err="1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400" b="1" dirty="0">
              <a:solidFill>
                <a:srgbClr val="000074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3" action="ppaction://hlinksldjump"/>
          </p:cNvPr>
          <p:cNvSpPr txBox="1"/>
          <p:nvPr/>
        </p:nvSpPr>
        <p:spPr>
          <a:xfrm>
            <a:off x="2222980" y="5011882"/>
            <a:ext cx="4007192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แกงคั่วแห้งไก่บ้านใบยี่หร่า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27" y="1264366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0" y="1227531"/>
            <a:ext cx="11119945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2575915" y="4415895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2576743" y="2193752"/>
            <a:ext cx="3398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2575915" y="2949929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+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8">
            <a:hlinkClick r:id="rId5" action="ppaction://hlinksldjump"/>
          </p:cNvPr>
          <p:cNvSpPr txBox="1"/>
          <p:nvPr/>
        </p:nvSpPr>
        <p:spPr>
          <a:xfrm>
            <a:off x="6584501" y="2172351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6584501" y="3656248"/>
            <a:ext cx="409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ำดับงาน: สิ้นสุด 5">
            <a:hlinkClick r:id="rId7" action="ppaction://hlinksldjump"/>
          </p:cNvPr>
          <p:cNvSpPr/>
          <p:nvPr/>
        </p:nvSpPr>
        <p:spPr>
          <a:xfrm>
            <a:off x="7755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2575916" y="3671017"/>
            <a:ext cx="32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18">
            <a:hlinkClick r:id="rId9" action="ppaction://hlinksldjump"/>
          </p:cNvPr>
          <p:cNvSpPr txBox="1"/>
          <p:nvPr/>
        </p:nvSpPr>
        <p:spPr>
          <a:xfrm>
            <a:off x="6584500" y="2891672"/>
            <a:ext cx="2209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กลุ่ม 4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4" name="รูปภาพ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25" name="กล่องข้อความ 24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8" name="กล่องข้อความ 18">
            <a:hlinkClick r:id="rId11" action="ppaction://hlinksldjump"/>
          </p:cNvPr>
          <p:cNvSpPr txBox="1"/>
          <p:nvPr/>
        </p:nvSpPr>
        <p:spPr>
          <a:xfrm>
            <a:off x="6616967" y="4394874"/>
            <a:ext cx="3862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หม้อหุงข้าว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8">
            <a:hlinkClick r:id="rId12" action="ppaction://hlinksldjump"/>
          </p:cNvPr>
          <p:cNvSpPr txBox="1"/>
          <p:nvPr/>
        </p:nvSpPr>
        <p:spPr>
          <a:xfrm>
            <a:off x="6616967" y="5175751"/>
            <a:ext cx="278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017" y="5188104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6485800" y="5308287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24" y="1696649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1077" y="1233847"/>
            <a:ext cx="10570308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042" y="1857375"/>
            <a:ext cx="344756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352" y="1869098"/>
            <a:ext cx="3687690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05" y="2023696"/>
            <a:ext cx="3035172" cy="227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01" y="19046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23" y="5030131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9521" y="5148397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13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24967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411" y="5271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746727" y="5366199"/>
            <a:ext cx="644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70" y="1729413"/>
            <a:ext cx="3515514" cy="3348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11120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235" y="534438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00551" y="5438696"/>
            <a:ext cx="2326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 + ถาดรอง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006" y="1966632"/>
            <a:ext cx="38290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69557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235" y="534438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00551" y="5438696"/>
            <a:ext cx="147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หม้อหุงข้าว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1" b="11110"/>
          <a:stretch/>
        </p:blipFill>
        <p:spPr>
          <a:xfrm>
            <a:off x="4308589" y="1615601"/>
            <a:ext cx="2906497" cy="3559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18475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52" y="5481870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59911" y="5567502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2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26257" y="227726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48932" y="3308951"/>
              <a:ext cx="5668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240" y="1732686"/>
            <a:ext cx="5483194" cy="336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01186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574431" y="1217000"/>
            <a:ext cx="11148646" cy="5305613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981049" y="1940766"/>
            <a:ext cx="24800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ไก่บ้าน 1 ตัว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986712" y="4945485"/>
            <a:ext cx="27932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1981051" y="3517894"/>
            <a:ext cx="34299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ผิวมะกรูด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33" name="กล่องข้อความ 16">
            <a:hlinkClick r:id="rId6" action="ppaction://hlinksldjump"/>
          </p:cNvPr>
          <p:cNvSpPr txBox="1"/>
          <p:nvPr/>
        </p:nvSpPr>
        <p:spPr>
          <a:xfrm>
            <a:off x="1981050" y="4219466"/>
            <a:ext cx="27994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17" name="กล่องข้อความ 16">
            <a:hlinkClick r:id="rId2" action="ppaction://hlinksldjump"/>
          </p:cNvPr>
          <p:cNvSpPr txBox="1"/>
          <p:nvPr/>
        </p:nvSpPr>
        <p:spPr>
          <a:xfrm>
            <a:off x="5990350" y="1952519"/>
            <a:ext cx="3061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2/3 ถ้วย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5990350" y="2636014"/>
            <a:ext cx="36413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2/3 ถ้วย</a:t>
            </a:r>
          </a:p>
        </p:txBody>
      </p:sp>
      <p:sp>
        <p:nvSpPr>
          <p:cNvPr id="20" name="แผนผังลำดับงาน: สิ้นสุด 19">
            <a:hlinkClick r:id="rId8" action="ppaction://hlinksldjump"/>
          </p:cNvPr>
          <p:cNvSpPr/>
          <p:nvPr/>
        </p:nvSpPr>
        <p:spPr>
          <a:xfrm>
            <a:off x="747927" y="597156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9" action="ppaction://hlinksldjump"/>
          </p:cNvPr>
          <p:cNvSpPr txBox="1"/>
          <p:nvPr/>
        </p:nvSpPr>
        <p:spPr>
          <a:xfrm>
            <a:off x="5990350" y="3328092"/>
            <a:ext cx="26821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 1 ช้อนโต๊ะ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5990350" y="4020444"/>
            <a:ext cx="38394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แห้ง 15-20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</a:t>
            </a:r>
          </a:p>
        </p:txBody>
      </p:sp>
      <p:grpSp>
        <p:nvGrpSpPr>
          <p:cNvPr id="28" name="กลุ่ม 27"/>
          <p:cNvGrpSpPr/>
          <p:nvPr/>
        </p:nvGrpSpPr>
        <p:grpSpPr>
          <a:xfrm>
            <a:off x="426257" y="216003"/>
            <a:ext cx="6900572" cy="1124342"/>
            <a:chOff x="1816635" y="3028467"/>
            <a:chExt cx="6900572" cy="1124342"/>
          </a:xfrm>
        </p:grpSpPr>
        <p:pic>
          <p:nvPicPr>
            <p:cNvPr id="34" name="รูปภาพ 3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35" name="กล่องข้อความ 34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5" name="คำบรรยายภาพแบบลูกศรลง 14"/>
          <p:cNvSpPr/>
          <p:nvPr/>
        </p:nvSpPr>
        <p:spPr>
          <a:xfrm>
            <a:off x="2279453" y="2773165"/>
            <a:ext cx="1883203" cy="637625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พริกแกง</a:t>
            </a:r>
            <a:endParaRPr lang="th-TH" sz="2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85800" y="1217000"/>
            <a:ext cx="10805160" cy="516302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658554" y="1864193"/>
            <a:ext cx="39447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น้ำตาลมะพร้าว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2/3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664216" y="4645169"/>
            <a:ext cx="39390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ใบยี่หร่าสด 2-3 ถ้วย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658555" y="2545526"/>
            <a:ext cx="28671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658555" y="3236335"/>
            <a:ext cx="28671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500 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ml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1658556" y="3937907"/>
            <a:ext cx="33046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ใบมะกรูด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20" name="แผนผังลำดับงาน: สิ้นสุด 19">
            <a:hlinkClick r:id="rId8" action="ppaction://hlinksldjump"/>
          </p:cNvPr>
          <p:cNvSpPr/>
          <p:nvPr/>
        </p:nvSpPr>
        <p:spPr>
          <a:xfrm>
            <a:off x="982883" y="5686420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8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426257" y="216003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9" name="กล่องข้อความ 18">
            <a:hlinkClick r:id="rId10" action="ppaction://hlinksldjump"/>
          </p:cNvPr>
          <p:cNvSpPr txBox="1"/>
          <p:nvPr/>
        </p:nvSpPr>
        <p:spPr>
          <a:xfrm>
            <a:off x="6035945" y="1864193"/>
            <a:ext cx="39447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ข้าวสารหอมมะลิ 2 ถ้วย</a:t>
            </a: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6035946" y="2545526"/>
            <a:ext cx="44644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น้ำดอกอัญชัน 500-700 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ml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32118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84946" y="5374495"/>
            <a:ext cx="1043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ไก่บ้าน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327" y="5387622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12491"/>
          <a:stretch/>
        </p:blipFill>
        <p:spPr>
          <a:xfrm>
            <a:off x="3237701" y="1526848"/>
            <a:ext cx="5664045" cy="350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84946" y="5374495"/>
            <a:ext cx="1524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ผิวมะกรูด 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327" y="5387622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930" y="1343155"/>
            <a:ext cx="3773587" cy="3960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51331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958215" y="5213570"/>
            <a:ext cx="60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96" y="5226697"/>
            <a:ext cx="729979" cy="6727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489" y="1424132"/>
            <a:ext cx="5682470" cy="361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18676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958214" y="5213570"/>
            <a:ext cx="115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96" y="5226697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21992"/>
          <a:stretch/>
        </p:blipFill>
        <p:spPr>
          <a:xfrm>
            <a:off x="2558237" y="1441235"/>
            <a:ext cx="7022973" cy="3590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00482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94691" y="5272573"/>
            <a:ext cx="14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3" y="5285700"/>
            <a:ext cx="729979" cy="6727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3" t="9166" r="27242" b="3193"/>
          <a:stretch/>
        </p:blipFill>
        <p:spPr>
          <a:xfrm>
            <a:off x="3660924" y="1307497"/>
            <a:ext cx="4817599" cy="3803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88848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94691" y="5272573"/>
            <a:ext cx="14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3" y="5285700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313" y="1458033"/>
            <a:ext cx="4064821" cy="3615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717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36490" y="5261694"/>
            <a:ext cx="14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3" y="5235300"/>
            <a:ext cx="729979" cy="6727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2" b="17701"/>
          <a:stretch/>
        </p:blipFill>
        <p:spPr>
          <a:xfrm>
            <a:off x="3689724" y="1454879"/>
            <a:ext cx="4759999" cy="3444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51589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64538" y="5261694"/>
            <a:ext cx="1941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พริกขี้หนูแห้ง 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122" y="5235300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0" b="11112"/>
          <a:stretch/>
        </p:blipFill>
        <p:spPr>
          <a:xfrm>
            <a:off x="3979428" y="1506610"/>
            <a:ext cx="4180591" cy="355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433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64538" y="5314244"/>
            <a:ext cx="219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น้ำตาลมะพร้าว 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122" y="5287850"/>
            <a:ext cx="729979" cy="6727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b="11265"/>
          <a:stretch/>
        </p:blipFill>
        <p:spPr>
          <a:xfrm>
            <a:off x="3946946" y="1327112"/>
            <a:ext cx="4245555" cy="382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83648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21890" y="5272573"/>
            <a:ext cx="219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474" y="5246179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3" b="6206"/>
          <a:stretch/>
        </p:blipFill>
        <p:spPr>
          <a:xfrm>
            <a:off x="3902586" y="1439466"/>
            <a:ext cx="4334275" cy="335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30574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21890" y="5272573"/>
            <a:ext cx="219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474" y="5246179"/>
            <a:ext cx="729979" cy="6727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066" y="1526848"/>
            <a:ext cx="4212862" cy="3604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05198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21890" y="5272573"/>
            <a:ext cx="219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ใบมะกรูด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474" y="5246179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7" r="4607" b="8659"/>
          <a:stretch/>
        </p:blipFill>
        <p:spPr>
          <a:xfrm>
            <a:off x="3323125" y="1365177"/>
            <a:ext cx="5493197" cy="3762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17103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517090" y="5401954"/>
            <a:ext cx="219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ใบยี่หร่าสด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74" y="5375560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52"/>
          <a:stretch/>
        </p:blipFill>
        <p:spPr>
          <a:xfrm>
            <a:off x="2917136" y="1425481"/>
            <a:ext cx="6305175" cy="3667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8878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317393" y="5372452"/>
            <a:ext cx="2533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ข้าวสารหอมมะลิ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977" y="5346058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144" y="1379866"/>
            <a:ext cx="4851160" cy="3859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16668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364286" y="5472637"/>
            <a:ext cx="2533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น้ำดอกอัญชัน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61426" y="122022"/>
            <a:ext cx="6900572" cy="1124342"/>
            <a:chOff x="1816635" y="3028467"/>
            <a:chExt cx="6900572" cy="112434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5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870" y="5446243"/>
            <a:ext cx="729979" cy="6727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8" t="9048" r="8180" b="10781"/>
          <a:stretch/>
        </p:blipFill>
        <p:spPr>
          <a:xfrm>
            <a:off x="3467200" y="1329321"/>
            <a:ext cx="5205047" cy="404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8251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78372" y="1048837"/>
            <a:ext cx="11445766" cy="5518204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44347" y="1371430"/>
            <a:ext cx="10717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4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400" b="1" dirty="0" smtClean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ล้างทำความสะอาด และหั่นไก่เป็นชิ้นๆ พอคำ        2. ซอยข่า ตะไคร้ ใบมะกรูด ผิวมะกรูด หอมแดง กระเทียม พริกแห้ง</a:t>
            </a:r>
          </a:p>
          <a:p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นำมาใบยี่หร่ามาฉีก                                       </a:t>
            </a:r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หุงข้าวด้วยน้ำดอกอัญชัน</a:t>
            </a:r>
            <a:endParaRPr lang="th-TH" sz="24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2" name="กลุ่ม 11"/>
          <p:cNvGrpSpPr/>
          <p:nvPr/>
        </p:nvGrpSpPr>
        <p:grpSpPr>
          <a:xfrm>
            <a:off x="144701" y="-33396"/>
            <a:ext cx="6900572" cy="1124342"/>
            <a:chOff x="1816635" y="3028467"/>
            <a:chExt cx="6900572" cy="1124342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3028467"/>
              <a:ext cx="6647427" cy="1124342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048932" y="3308951"/>
              <a:ext cx="5668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5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th-TH" sz="3500" b="1" dirty="0" smtClean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แกงคั่วแห้งไก่บ้านใบยี่หร่า</a:t>
              </a:r>
              <a:endParaRPr lang="th-TH" sz="3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8" name="กล่องข้อความ 7"/>
          <p:cNvSpPr txBox="1"/>
          <p:nvPr/>
        </p:nvSpPr>
        <p:spPr>
          <a:xfrm>
            <a:off x="644347" y="2679732"/>
            <a:ext cx="11287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6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endParaRPr lang="th-TH" sz="2600" b="1" dirty="0" smtClean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ตำพริกแกง โดยเริ่มจากผิวมะกรูด ข่า ตะไคร้ พริกแห้ง กระเทียม หอมแดง ตามลำดับ</a:t>
            </a: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นำกะปิไปย่างไฟอ่อนพอหอม แล้วตำรวมกับพริกแกงแดง</a:t>
            </a: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ตั้งกระทะไฟกลาง ใส่น้ำมันเล็กน้อย แล้วนำพริกแกงลงไปผัดจนมีกลิ่นหอม</a:t>
            </a: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ใส่เนื้อไก่บ้านลงไป คลุกเคล้าผัดให้เข้ากันกับเครื่องแกงจนไก่สุก</a:t>
            </a: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เติมน้ำเปล่าลงในหม้อพอท่วมไก่ แล้วตั้งไฟกลางไปเรื่อยๆ จนน้ำเริ่มแห้งและเนื้อไก่นุ่ม</a:t>
            </a: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ปรุงรสด้วยน้ำตาลมะพร้าว น้ำปลา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ผัดให้เข้ากัน </a:t>
            </a:r>
            <a:endParaRPr lang="th-TH" sz="26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ปิดเตา แล้วใส่ใบยี่หร่า และใบมะกรูด</a:t>
            </a:r>
          </a:p>
        </p:txBody>
      </p:sp>
      <p:sp>
        <p:nvSpPr>
          <p:cNvPr id="9" name="แผนผังลำดับงาน: สิ้นสุด 8">
            <a:hlinkClick r:id="rId3" action="ppaction://hlinksldjump"/>
          </p:cNvPr>
          <p:cNvSpPr/>
          <p:nvPr/>
        </p:nvSpPr>
        <p:spPr>
          <a:xfrm>
            <a:off x="181487" y="621703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6682</TotalTime>
  <Words>670</Words>
  <Application>Microsoft Office PowerPoint</Application>
  <PresentationFormat>แบบจอกว้าง</PresentationFormat>
  <Paragraphs>126</Paragraphs>
  <Slides>32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0" baseType="lpstr">
      <vt:lpstr>Angsana New</vt:lpstr>
      <vt:lpstr>Arial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OFFAE201</cp:lastModifiedBy>
  <cp:revision>1829</cp:revision>
  <dcterms:created xsi:type="dcterms:W3CDTF">2020-12-22T03:05:05Z</dcterms:created>
  <dcterms:modified xsi:type="dcterms:W3CDTF">2021-03-08T10:51:04Z</dcterms:modified>
</cp:coreProperties>
</file>