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60"/>
  </p:handoutMasterIdLst>
  <p:sldIdLst>
    <p:sldId id="256" r:id="rId2"/>
    <p:sldId id="409" r:id="rId3"/>
    <p:sldId id="386" r:id="rId4"/>
    <p:sldId id="426" r:id="rId5"/>
    <p:sldId id="545" r:id="rId6"/>
    <p:sldId id="429" r:id="rId7"/>
    <p:sldId id="398" r:id="rId8"/>
    <p:sldId id="449" r:id="rId9"/>
    <p:sldId id="493" r:id="rId10"/>
    <p:sldId id="431" r:id="rId11"/>
    <p:sldId id="427" r:id="rId12"/>
    <p:sldId id="546" r:id="rId13"/>
    <p:sldId id="547" r:id="rId14"/>
    <p:sldId id="548" r:id="rId15"/>
    <p:sldId id="549" r:id="rId16"/>
    <p:sldId id="550" r:id="rId17"/>
    <p:sldId id="520" r:id="rId18"/>
    <p:sldId id="521" r:id="rId19"/>
    <p:sldId id="522" r:id="rId20"/>
    <p:sldId id="523" r:id="rId21"/>
    <p:sldId id="524" r:id="rId22"/>
    <p:sldId id="525" r:id="rId23"/>
    <p:sldId id="526" r:id="rId24"/>
    <p:sldId id="528" r:id="rId25"/>
    <p:sldId id="527" r:id="rId26"/>
    <p:sldId id="453" r:id="rId27"/>
    <p:sldId id="468" r:id="rId28"/>
    <p:sldId id="469" r:id="rId29"/>
    <p:sldId id="470" r:id="rId30"/>
    <p:sldId id="472" r:id="rId31"/>
    <p:sldId id="471" r:id="rId32"/>
    <p:sldId id="473" r:id="rId33"/>
    <p:sldId id="474" r:id="rId34"/>
    <p:sldId id="492" r:id="rId35"/>
    <p:sldId id="475" r:id="rId36"/>
    <p:sldId id="518" r:id="rId37"/>
    <p:sldId id="479" r:id="rId38"/>
    <p:sldId id="519" r:id="rId39"/>
    <p:sldId id="491" r:id="rId40"/>
    <p:sldId id="481" r:id="rId41"/>
    <p:sldId id="480" r:id="rId42"/>
    <p:sldId id="340" r:id="rId43"/>
    <p:sldId id="542" r:id="rId44"/>
    <p:sldId id="529" r:id="rId45"/>
    <p:sldId id="530" r:id="rId46"/>
    <p:sldId id="531" r:id="rId47"/>
    <p:sldId id="532" r:id="rId48"/>
    <p:sldId id="533" r:id="rId49"/>
    <p:sldId id="534" r:id="rId50"/>
    <p:sldId id="535" r:id="rId51"/>
    <p:sldId id="536" r:id="rId52"/>
    <p:sldId id="537" r:id="rId53"/>
    <p:sldId id="538" r:id="rId54"/>
    <p:sldId id="539" r:id="rId55"/>
    <p:sldId id="540" r:id="rId56"/>
    <p:sldId id="541" r:id="rId57"/>
    <p:sldId id="544" r:id="rId58"/>
    <p:sldId id="543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990033"/>
    <a:srgbClr val="0000CC"/>
    <a:srgbClr val="66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39" autoAdjust="0"/>
    <p:restoredTop sz="94660"/>
  </p:normalViewPr>
  <p:slideViewPr>
    <p:cSldViewPr snapToGrid="0">
      <p:cViewPr varScale="1">
        <p:scale>
          <a:sx n="90" d="100"/>
          <a:sy n="90" d="100"/>
        </p:scale>
        <p:origin x="4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286C3-E4F4-4FB6-9238-387A2988BC7B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BDD03-2F36-4086-B347-7F4C7248AB8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75099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6.xml"/><Relationship Id="rId3" Type="http://schemas.openxmlformats.org/officeDocument/2006/relationships/slide" Target="slide6.xml"/><Relationship Id="rId7" Type="http://schemas.openxmlformats.org/officeDocument/2006/relationships/slide" Target="slide10.xml"/><Relationship Id="rId12" Type="http://schemas.openxmlformats.org/officeDocument/2006/relationships/slide" Target="slide15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14.xml"/><Relationship Id="rId10" Type="http://schemas.openxmlformats.org/officeDocument/2006/relationships/slide" Target="slide13.xml"/><Relationship Id="rId4" Type="http://schemas.openxmlformats.org/officeDocument/2006/relationships/slide" Target="slide7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8.xml"/><Relationship Id="rId7" Type="http://schemas.openxmlformats.org/officeDocument/2006/relationships/slide" Target="slide21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19.xml"/><Relationship Id="rId9" Type="http://schemas.openxmlformats.org/officeDocument/2006/relationships/slide" Target="slide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42.xml"/><Relationship Id="rId3" Type="http://schemas.openxmlformats.org/officeDocument/2006/relationships/slide" Target="slide28.xml"/><Relationship Id="rId7" Type="http://schemas.openxmlformats.org/officeDocument/2006/relationships/slide" Target="slide32.xml"/><Relationship Id="rId12" Type="http://schemas.openxmlformats.org/officeDocument/2006/relationships/slide" Target="slide37.xml"/><Relationship Id="rId2" Type="http://schemas.openxmlformats.org/officeDocument/2006/relationships/slide" Target="slide27.xml"/><Relationship Id="rId16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0.xml"/><Relationship Id="rId11" Type="http://schemas.openxmlformats.org/officeDocument/2006/relationships/slide" Target="slide39.xml"/><Relationship Id="rId5" Type="http://schemas.openxmlformats.org/officeDocument/2006/relationships/slide" Target="slide31.xml"/><Relationship Id="rId15" Type="http://schemas.openxmlformats.org/officeDocument/2006/relationships/slide" Target="slide40.xml"/><Relationship Id="rId10" Type="http://schemas.openxmlformats.org/officeDocument/2006/relationships/slide" Target="slide34.xml"/><Relationship Id="rId4" Type="http://schemas.openxmlformats.org/officeDocument/2006/relationships/slide" Target="slide29.xml"/><Relationship Id="rId9" Type="http://schemas.openxmlformats.org/officeDocument/2006/relationships/slide" Target="slide35.xml"/><Relationship Id="rId14" Type="http://schemas.openxmlformats.org/officeDocument/2006/relationships/slide" Target="slide4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13" Type="http://schemas.openxmlformats.org/officeDocument/2006/relationships/slide" Target="slide55.xml"/><Relationship Id="rId3" Type="http://schemas.openxmlformats.org/officeDocument/2006/relationships/slide" Target="slide44.xml"/><Relationship Id="rId7" Type="http://schemas.openxmlformats.org/officeDocument/2006/relationships/slide" Target="slide48.xml"/><Relationship Id="rId12" Type="http://schemas.openxmlformats.org/officeDocument/2006/relationships/slide" Target="slide53.xml"/><Relationship Id="rId2" Type="http://schemas.openxmlformats.org/officeDocument/2006/relationships/slide" Target="slide58.xml"/><Relationship Id="rId16" Type="http://schemas.openxmlformats.org/officeDocument/2006/relationships/slide" Target="slide5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11" Type="http://schemas.openxmlformats.org/officeDocument/2006/relationships/slide" Target="slide52.xml"/><Relationship Id="rId5" Type="http://schemas.openxmlformats.org/officeDocument/2006/relationships/slide" Target="slide47.xml"/><Relationship Id="rId15" Type="http://schemas.openxmlformats.org/officeDocument/2006/relationships/slide" Target="slide56.xml"/><Relationship Id="rId10" Type="http://schemas.openxmlformats.org/officeDocument/2006/relationships/slide" Target="slide51.xml"/><Relationship Id="rId4" Type="http://schemas.openxmlformats.org/officeDocument/2006/relationships/slide" Target="slide45.xml"/><Relationship Id="rId9" Type="http://schemas.openxmlformats.org/officeDocument/2006/relationships/slide" Target="slide50.xml"/><Relationship Id="rId14" Type="http://schemas.openxmlformats.org/officeDocument/2006/relationships/slide" Target="slide5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[42]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19/01/64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5311221" y="3686359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การประกอบอาหารไทย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5068557" y="4870290"/>
            <a:ext cx="5252075" cy="808342"/>
            <a:chOff x="3347022" y="4935972"/>
            <a:chExt cx="5271212" cy="808342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3347022" y="4935972"/>
              <a:ext cx="52712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400" b="1" dirty="0">
                  <a:solidFill>
                    <a:srgbClr val="FFFF00"/>
                  </a:solidFill>
                  <a:latin typeface="TH SarabunPSK" pitchFamily="34" charset="-34"/>
                  <a:cs typeface="TH SarabunPSK" pitchFamily="34" charset="-34"/>
                </a:rPr>
                <a:t>แกงมัสมั่นเนื้อ</a:t>
              </a:r>
              <a:endParaRPr lang="en-US" sz="440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90" y="846412"/>
            <a:ext cx="4419851" cy="2816719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89" y="1905614"/>
            <a:ext cx="3444467" cy="4423323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651368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คุณรชยา ฐิติโชติรัตนา (เชฟเจนนี่)</a:t>
            </a: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>
              <a:cs typeface="+mj-cs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00343" y="54983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22" name="กล่องข้อความ 21">
            <a:hlinkClick r:id="rId3" action="ppaction://hlinksldjump"/>
          </p:cNvPr>
          <p:cNvSpPr txBox="1"/>
          <p:nvPr/>
        </p:nvSpPr>
        <p:spPr>
          <a:xfrm>
            <a:off x="1853283" y="2920471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ครก + สาก</a:t>
            </a: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1853283" y="2117514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เขียง + </a:t>
            </a:r>
            <a:r>
              <a:rPr lang="en-US" sz="3600" b="1" dirty="0" err="1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9" name="กล่องข้อความ 18">
            <a:hlinkClick r:id="rId5" action="ppaction://hlinksldjump"/>
          </p:cNvPr>
          <p:cNvSpPr txBox="1"/>
          <p:nvPr/>
        </p:nvSpPr>
        <p:spPr>
          <a:xfrm>
            <a:off x="7134221" y="3007723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มีดปอกผลไม้</a:t>
            </a:r>
          </a:p>
        </p:txBody>
      </p:sp>
      <p:sp>
        <p:nvSpPr>
          <p:cNvPr id="21" name="กล่องข้อความ 20">
            <a:hlinkClick r:id="rId6" action="ppaction://hlinksldjump"/>
          </p:cNvPr>
          <p:cNvSpPr txBox="1"/>
          <p:nvPr/>
        </p:nvSpPr>
        <p:spPr>
          <a:xfrm>
            <a:off x="1853282" y="5180911"/>
            <a:ext cx="291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เครื่องปั่นไฟฟ้า</a:t>
            </a:r>
          </a:p>
        </p:txBody>
      </p:sp>
      <p:sp>
        <p:nvSpPr>
          <p:cNvPr id="23" name="กล่องข้อความ 22">
            <a:hlinkClick r:id="rId7" action="ppaction://hlinksldjump"/>
          </p:cNvPr>
          <p:cNvSpPr txBox="1"/>
          <p:nvPr/>
        </p:nvSpPr>
        <p:spPr>
          <a:xfrm>
            <a:off x="7134221" y="2274140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ช้อนตวง</a:t>
            </a:r>
          </a:p>
        </p:txBody>
      </p:sp>
      <p:sp>
        <p:nvSpPr>
          <p:cNvPr id="17" name="กล่องข้อความ 13">
            <a:hlinkClick r:id="rId8" action="ppaction://hlinksldjump"/>
          </p:cNvPr>
          <p:cNvSpPr txBox="1"/>
          <p:nvPr/>
        </p:nvSpPr>
        <p:spPr>
          <a:xfrm>
            <a:off x="1853282" y="3664664"/>
            <a:ext cx="3714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 + พายพลาสติก</a:t>
            </a:r>
          </a:p>
        </p:txBody>
      </p:sp>
      <p:sp>
        <p:nvSpPr>
          <p:cNvPr id="12" name="กล่องข้อความ 18">
            <a:hlinkClick r:id="rId9" action="ppaction://hlinksldjump"/>
          </p:cNvPr>
          <p:cNvSpPr txBox="1"/>
          <p:nvPr/>
        </p:nvSpPr>
        <p:spPr>
          <a:xfrm>
            <a:off x="1853282" y="4408857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</a:p>
        </p:txBody>
      </p:sp>
      <p:sp>
        <p:nvSpPr>
          <p:cNvPr id="15" name="กล่องข้อความ 14">
            <a:hlinkClick r:id="rId6" action="ppaction://hlinksldjump"/>
            <a:extLst>
              <a:ext uri="{FF2B5EF4-FFF2-40B4-BE49-F238E27FC236}">
                <a16:creationId xmlns:a16="http://schemas.microsoft.com/office/drawing/2014/main" id="{67B65E0D-9FEA-4577-9288-15AC8CDCFC47}"/>
              </a:ext>
            </a:extLst>
          </p:cNvPr>
          <p:cNvSpPr txBox="1"/>
          <p:nvPr/>
        </p:nvSpPr>
        <p:spPr>
          <a:xfrm>
            <a:off x="1853282" y="1370789"/>
            <a:ext cx="3881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ไฟฟ้า + เครื่องดูดควัน</a:t>
            </a:r>
          </a:p>
        </p:txBody>
      </p:sp>
      <p:sp>
        <p:nvSpPr>
          <p:cNvPr id="16" name="กล่องข้อความ 15">
            <a:hlinkClick r:id="rId10" action="ppaction://hlinksldjump"/>
            <a:extLst>
              <a:ext uri="{FF2B5EF4-FFF2-40B4-BE49-F238E27FC236}">
                <a16:creationId xmlns:a16="http://schemas.microsoft.com/office/drawing/2014/main" id="{CC4ED3E7-E260-4DD2-B229-80CB801F95E4}"/>
              </a:ext>
            </a:extLst>
          </p:cNvPr>
          <p:cNvSpPr txBox="1"/>
          <p:nvPr/>
        </p:nvSpPr>
        <p:spPr>
          <a:xfrm>
            <a:off x="7134221" y="1508312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</a:p>
        </p:txBody>
      </p:sp>
      <p:sp>
        <p:nvSpPr>
          <p:cNvPr id="18" name="กล่องข้อความ 17">
            <a:hlinkClick r:id="rId11" action="ppaction://hlinksldjump"/>
            <a:extLst>
              <a:ext uri="{FF2B5EF4-FFF2-40B4-BE49-F238E27FC236}">
                <a16:creationId xmlns:a16="http://schemas.microsoft.com/office/drawing/2014/main" id="{95DC03FB-FADA-4124-AFB3-E0CC57CF4389}"/>
              </a:ext>
            </a:extLst>
          </p:cNvPr>
          <p:cNvSpPr txBox="1"/>
          <p:nvPr/>
        </p:nvSpPr>
        <p:spPr>
          <a:xfrm>
            <a:off x="7134221" y="5102741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ใบตอง + ไม้จิ้มฟัน</a:t>
            </a:r>
          </a:p>
        </p:txBody>
      </p:sp>
      <p:sp>
        <p:nvSpPr>
          <p:cNvPr id="20" name="กล่องข้อความ 19">
            <a:hlinkClick r:id="rId12" action="ppaction://hlinksldjump"/>
            <a:extLst>
              <a:ext uri="{FF2B5EF4-FFF2-40B4-BE49-F238E27FC236}">
                <a16:creationId xmlns:a16="http://schemas.microsoft.com/office/drawing/2014/main" id="{733DA486-F84F-4050-BE9A-E61A1C6F640B}"/>
              </a:ext>
            </a:extLst>
          </p:cNvPr>
          <p:cNvSpPr txBox="1"/>
          <p:nvPr/>
        </p:nvSpPr>
        <p:spPr>
          <a:xfrm>
            <a:off x="7134221" y="3741306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กรรไกร</a:t>
            </a:r>
          </a:p>
        </p:txBody>
      </p:sp>
      <p:sp>
        <p:nvSpPr>
          <p:cNvPr id="24" name="กล่องข้อความ 23">
            <a:hlinkClick r:id="rId13" action="ppaction://hlinksldjump"/>
            <a:extLst>
              <a:ext uri="{FF2B5EF4-FFF2-40B4-BE49-F238E27FC236}">
                <a16:creationId xmlns:a16="http://schemas.microsoft.com/office/drawing/2014/main" id="{1AE08C18-ABE0-4E9B-AB3F-64E8F21B83B6}"/>
              </a:ext>
            </a:extLst>
          </p:cNvPr>
          <p:cNvSpPr txBox="1"/>
          <p:nvPr/>
        </p:nvSpPr>
        <p:spPr>
          <a:xfrm>
            <a:off x="7134221" y="4412223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มีดหั่นขนมปัง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20">
            <a:hlinkClick r:id="rId3" action="ppaction://hlinksldjump"/>
          </p:cNvPr>
          <p:cNvSpPr txBox="1"/>
          <p:nvPr/>
        </p:nvSpPr>
        <p:spPr>
          <a:xfrm>
            <a:off x="3910303" y="5365538"/>
            <a:ext cx="4904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 + เครื่องดูดควัน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C79903-4C43-425D-9C9C-5E9275708D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303" y="2000250"/>
            <a:ext cx="3810000" cy="2857500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25D6F9FF-2352-4738-9F0A-3E6ACB4EAD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936" y="1993830"/>
            <a:ext cx="3909237" cy="292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92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20">
            <a:hlinkClick r:id="rId3" action="ppaction://hlinksldjump"/>
          </p:cNvPr>
          <p:cNvSpPr txBox="1"/>
          <p:nvPr/>
        </p:nvSpPr>
        <p:spPr>
          <a:xfrm>
            <a:off x="4643787" y="3115928"/>
            <a:ext cx="291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เครื่องปั่นไฟฟ้า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479" y="1497353"/>
            <a:ext cx="3398126" cy="4529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9823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11109" y="51994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75" y="1520216"/>
            <a:ext cx="3369376" cy="4494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3432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253" y="540814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10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41D2CBF-AAF1-41B2-9716-95FB4D57A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22" y="1950407"/>
            <a:ext cx="3810000" cy="2857500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543F7196-6E95-4764-9311-A633C24A6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614" y="1950407"/>
            <a:ext cx="3810000" cy="2857500"/>
          </a:xfrm>
          <a:prstGeom prst="rect">
            <a:avLst/>
          </a:prstGeom>
        </p:spPr>
      </p:pic>
      <p:sp>
        <p:nvSpPr>
          <p:cNvPr id="12" name="กล่องข้อความ 13">
            <a:hlinkClick r:id="rId5" action="ppaction://hlinksldjump"/>
            <a:extLst>
              <a:ext uri="{FF2B5EF4-FFF2-40B4-BE49-F238E27FC236}">
                <a16:creationId xmlns:a16="http://schemas.microsoft.com/office/drawing/2014/main" id="{851DC323-BE9C-43AD-B298-696FC24C00B9}"/>
              </a:ext>
            </a:extLst>
          </p:cNvPr>
          <p:cNvSpPr txBox="1"/>
          <p:nvPr/>
        </p:nvSpPr>
        <p:spPr>
          <a:xfrm>
            <a:off x="4043588" y="5168209"/>
            <a:ext cx="3714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 + พายพลาสติก</a:t>
            </a:r>
          </a:p>
        </p:txBody>
      </p:sp>
    </p:spTree>
    <p:extLst>
      <p:ext uri="{BB962C8B-B14F-4D97-AF65-F5344CB8AC3E}">
        <p14:creationId xmlns:p14="http://schemas.microsoft.com/office/powerpoint/2010/main" val="3471378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8115" y="522209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17073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3577580" y="1790759"/>
            <a:ext cx="4788960" cy="32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8178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ใบตอง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938" y="1676191"/>
            <a:ext cx="5034084" cy="3776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กล่องข้อความ 18">
            <a:hlinkClick r:id="" action="ppaction://noaction"/>
          </p:cNvPr>
          <p:cNvSpPr txBox="1"/>
          <p:nvPr/>
        </p:nvSpPr>
        <p:spPr>
          <a:xfrm>
            <a:off x="4819645" y="5487776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ใบตอง + ไม้จิ้มฟัน</a:t>
            </a:r>
          </a:p>
        </p:txBody>
      </p:sp>
    </p:spTree>
    <p:extLst>
      <p:ext uri="{BB962C8B-B14F-4D97-AF65-F5344CB8AC3E}">
        <p14:creationId xmlns:p14="http://schemas.microsoft.com/office/powerpoint/2010/main" val="3234790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18">
            <a:hlinkClick r:id="" action="ppaction://noaction"/>
          </p:cNvPr>
          <p:cNvSpPr txBox="1"/>
          <p:nvPr/>
        </p:nvSpPr>
        <p:spPr>
          <a:xfrm>
            <a:off x="4819645" y="5487776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FF54AA16-C457-4C4C-94C4-929F964E5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879" y="2138473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5360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18">
            <a:hlinkClick r:id="" action="ppaction://noaction"/>
          </p:cNvPr>
          <p:cNvSpPr txBox="1"/>
          <p:nvPr/>
        </p:nvSpPr>
        <p:spPr>
          <a:xfrm>
            <a:off x="4819645" y="5487776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FF54AA16-C457-4C4C-94C4-929F964E5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879" y="2138473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7600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18">
            <a:hlinkClick r:id="" action="ppaction://noaction"/>
          </p:cNvPr>
          <p:cNvSpPr txBox="1"/>
          <p:nvPr/>
        </p:nvSpPr>
        <p:spPr>
          <a:xfrm>
            <a:off x="5162821" y="5313929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มีดปอกผลไม้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2054827-E331-4E67-B5D9-CADFA9D9F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46" y="1712285"/>
            <a:ext cx="4577907" cy="3433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2410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กล่องข้อความ 8">
            <a:hlinkClick r:id="rId3" action="ppaction://hlinksldjump"/>
            <a:extLst>
              <a:ext uri="{FF2B5EF4-FFF2-40B4-BE49-F238E27FC236}">
                <a16:creationId xmlns:a16="http://schemas.microsoft.com/office/drawing/2014/main" id="{B2B76190-72C5-4032-9C2E-58FA0E400BA4}"/>
              </a:ext>
            </a:extLst>
          </p:cNvPr>
          <p:cNvSpPr txBox="1"/>
          <p:nvPr/>
        </p:nvSpPr>
        <p:spPr>
          <a:xfrm>
            <a:off x="5613765" y="5007637"/>
            <a:ext cx="204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กรรไกร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0490C71-828E-450B-8B34-B327F34D49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0832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</a:t>
            </a:r>
            <a:r>
              <a:rPr lang="th-TH" sz="3600" b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ทำ </a:t>
            </a:r>
            <a:r>
              <a:rPr lang="th-TH" sz="3600" b="1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แกงมัสมั่นเนื้อ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กล่องข้อความ 8">
            <a:hlinkClick r:id="rId3" action="ppaction://hlinksldjump"/>
            <a:extLst>
              <a:ext uri="{FF2B5EF4-FFF2-40B4-BE49-F238E27FC236}">
                <a16:creationId xmlns:a16="http://schemas.microsoft.com/office/drawing/2014/main" id="{B2B76190-72C5-4032-9C2E-58FA0E400BA4}"/>
              </a:ext>
            </a:extLst>
          </p:cNvPr>
          <p:cNvSpPr txBox="1"/>
          <p:nvPr/>
        </p:nvSpPr>
        <p:spPr>
          <a:xfrm>
            <a:off x="5486174" y="5062925"/>
            <a:ext cx="204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มีดหั่นขนมปัง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3AB57F1-D759-40E7-B138-D16F8551D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223" y="1966688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8374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/>
          <p:cNvSpPr/>
          <p:nvPr/>
        </p:nvSpPr>
        <p:spPr>
          <a:xfrm>
            <a:off x="800342" y="951722"/>
            <a:ext cx="10602115" cy="5305859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457189" y="138032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25" name="ลูกศรขวา 24">
            <a:hlinkClick r:id="rId2" action="ppaction://hlinksldjump"/>
          </p:cNvPr>
          <p:cNvSpPr/>
          <p:nvPr/>
        </p:nvSpPr>
        <p:spPr>
          <a:xfrm>
            <a:off x="928512" y="5526827"/>
            <a:ext cx="1326967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12" name="กล่องข้อความ 11">
            <a:hlinkClick r:id="rId3" action="ppaction://hlinksldjump"/>
          </p:cNvPr>
          <p:cNvSpPr txBox="1"/>
          <p:nvPr/>
        </p:nvSpPr>
        <p:spPr>
          <a:xfrm>
            <a:off x="1885442" y="2227820"/>
            <a:ext cx="3452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เนื้อน่องลาย   500  กรัม</a:t>
            </a:r>
          </a:p>
        </p:txBody>
      </p:sp>
      <p:sp>
        <p:nvSpPr>
          <p:cNvPr id="15" name="กล่องข้อความ 14">
            <a:hlinkClick r:id="rId4" action="ppaction://hlinksldjump"/>
          </p:cNvPr>
          <p:cNvSpPr txBox="1"/>
          <p:nvPr/>
        </p:nvSpPr>
        <p:spPr>
          <a:xfrm>
            <a:off x="1885442" y="2866313"/>
            <a:ext cx="321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หางกะทิ</a:t>
            </a:r>
          </a:p>
        </p:txBody>
      </p:sp>
      <p:sp>
        <p:nvSpPr>
          <p:cNvPr id="16" name="กล่องข้อความ 15">
            <a:hlinkClick r:id="rId5" action="ppaction://hlinksldjump"/>
          </p:cNvPr>
          <p:cNvSpPr txBox="1"/>
          <p:nvPr/>
        </p:nvSpPr>
        <p:spPr>
          <a:xfrm>
            <a:off x="1885442" y="3504806"/>
            <a:ext cx="35113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ข่า  2  ช้อนโต๊ะ</a:t>
            </a:r>
          </a:p>
        </p:txBody>
      </p:sp>
      <p:sp>
        <p:nvSpPr>
          <p:cNvPr id="17" name="กล่องข้อความ 16">
            <a:hlinkClick r:id="rId6" action="ppaction://hlinksldjump"/>
          </p:cNvPr>
          <p:cNvSpPr txBox="1"/>
          <p:nvPr/>
        </p:nvSpPr>
        <p:spPr>
          <a:xfrm>
            <a:off x="6183492" y="2312315"/>
            <a:ext cx="3185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ใบกระวาน  1 ใบ</a:t>
            </a:r>
          </a:p>
        </p:txBody>
      </p:sp>
      <p:sp>
        <p:nvSpPr>
          <p:cNvPr id="18" name="กล่องข้อความ 17">
            <a:hlinkClick r:id="rId7" action="ppaction://hlinksldjump"/>
          </p:cNvPr>
          <p:cNvSpPr txBox="1"/>
          <p:nvPr/>
        </p:nvSpPr>
        <p:spPr>
          <a:xfrm>
            <a:off x="1885442" y="4143299"/>
            <a:ext cx="3513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ตะไคร้  2  ต้น</a:t>
            </a:r>
          </a:p>
        </p:txBody>
      </p:sp>
      <p:sp>
        <p:nvSpPr>
          <p:cNvPr id="32" name="กล่องข้อความ 31">
            <a:hlinkClick r:id="rId8" action="ppaction://hlinksldjump"/>
          </p:cNvPr>
          <p:cNvSpPr txBox="1"/>
          <p:nvPr/>
        </p:nvSpPr>
        <p:spPr>
          <a:xfrm>
            <a:off x="6183492" y="2950808"/>
            <a:ext cx="3185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ลูกกระวาน  1 เม็ด</a:t>
            </a:r>
          </a:p>
        </p:txBody>
      </p:sp>
      <p:sp>
        <p:nvSpPr>
          <p:cNvPr id="33" name="กล่องข้อความ 32">
            <a:hlinkClick r:id="rId9" action="ppaction://hlinksldjump"/>
          </p:cNvPr>
          <p:cNvSpPr txBox="1"/>
          <p:nvPr/>
        </p:nvSpPr>
        <p:spPr>
          <a:xfrm>
            <a:off x="6183492" y="3589301"/>
            <a:ext cx="3185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 ¼ ช้อนชา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1192223" y="1306029"/>
            <a:ext cx="1965647" cy="5971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การตุ๋นเนื้อ</a:t>
            </a:r>
          </a:p>
        </p:txBody>
      </p:sp>
    </p:spTree>
    <p:extLst>
      <p:ext uri="{BB962C8B-B14F-4D97-AF65-F5344CB8AC3E}">
        <p14:creationId xmlns:p14="http://schemas.microsoft.com/office/powerpoint/2010/main" val="3983439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เนื้อปลากราย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841" y="1557789"/>
            <a:ext cx="6025116" cy="4518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974171" y="1579054"/>
            <a:ext cx="1965647" cy="5971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การตุ๋นเนื้อ</a:t>
            </a:r>
          </a:p>
        </p:txBody>
      </p:sp>
    </p:spTree>
    <p:extLst>
      <p:ext uri="{BB962C8B-B14F-4D97-AF65-F5344CB8AC3E}">
        <p14:creationId xmlns:p14="http://schemas.microsoft.com/office/powerpoint/2010/main" val="4259005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>
          <a:xfrm>
            <a:off x="4066510" y="1525891"/>
            <a:ext cx="3656841" cy="4550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974171" y="1579054"/>
            <a:ext cx="1965647" cy="5971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การตุ๋นเนื้อ</a:t>
            </a:r>
          </a:p>
        </p:txBody>
      </p:sp>
    </p:spTree>
    <p:extLst>
      <p:ext uri="{BB962C8B-B14F-4D97-AF65-F5344CB8AC3E}">
        <p14:creationId xmlns:p14="http://schemas.microsoft.com/office/powerpoint/2010/main" val="3340079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66619" y="1144242"/>
            <a:ext cx="4037925" cy="5386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974171" y="1579054"/>
            <a:ext cx="1965647" cy="5971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การตุ๋นเนื้อ</a:t>
            </a:r>
          </a:p>
        </p:txBody>
      </p:sp>
    </p:spTree>
    <p:extLst>
      <p:ext uri="{BB962C8B-B14F-4D97-AF65-F5344CB8AC3E}">
        <p14:creationId xmlns:p14="http://schemas.microsoft.com/office/powerpoint/2010/main" val="99855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น้ำเปล่า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99003" y="795103"/>
            <a:ext cx="4277612" cy="5706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974171" y="1579054"/>
            <a:ext cx="1965647" cy="5971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การตุ๋นเนื้อ</a:t>
            </a:r>
          </a:p>
        </p:txBody>
      </p:sp>
    </p:spTree>
    <p:extLst>
      <p:ext uri="{BB962C8B-B14F-4D97-AF65-F5344CB8AC3E}">
        <p14:creationId xmlns:p14="http://schemas.microsoft.com/office/powerpoint/2010/main" val="941801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ใบกระวาน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74"/>
          <a:stretch/>
        </p:blipFill>
        <p:spPr>
          <a:xfrm>
            <a:off x="4104914" y="1693646"/>
            <a:ext cx="3992969" cy="4382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974171" y="1579054"/>
            <a:ext cx="1965647" cy="5971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การตุ๋นเนื้อ</a:t>
            </a:r>
          </a:p>
        </p:txBody>
      </p:sp>
    </p:spTree>
    <p:extLst>
      <p:ext uri="{BB962C8B-B14F-4D97-AF65-F5344CB8AC3E}">
        <p14:creationId xmlns:p14="http://schemas.microsoft.com/office/powerpoint/2010/main" val="3206581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43"/>
          <a:stretch/>
        </p:blipFill>
        <p:spPr>
          <a:xfrm>
            <a:off x="3724940" y="1683283"/>
            <a:ext cx="5058588" cy="4393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974171" y="1579054"/>
            <a:ext cx="1965647" cy="5971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การตุ๋นเนื้อ</a:t>
            </a:r>
          </a:p>
        </p:txBody>
      </p:sp>
    </p:spTree>
    <p:extLst>
      <p:ext uri="{BB962C8B-B14F-4D97-AF65-F5344CB8AC3E}">
        <p14:creationId xmlns:p14="http://schemas.microsoft.com/office/powerpoint/2010/main" val="844201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7"/>
          <a:stretch/>
        </p:blipFill>
        <p:spPr>
          <a:xfrm>
            <a:off x="3707616" y="1660149"/>
            <a:ext cx="4787566" cy="4399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974171" y="1579054"/>
            <a:ext cx="1965647" cy="5971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การตุ๋นเนื้อ</a:t>
            </a:r>
          </a:p>
        </p:txBody>
      </p:sp>
    </p:spTree>
    <p:extLst>
      <p:ext uri="{BB962C8B-B14F-4D97-AF65-F5344CB8AC3E}">
        <p14:creationId xmlns:p14="http://schemas.microsoft.com/office/powerpoint/2010/main" val="456292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71628" y="5215978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695910" y="2356412"/>
            <a:ext cx="8500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ตัดแต่งเนื้อให้ชิ้นเท่าๆ กัน ตุ๋นในหางกะทิ กับเครื่องเทศ อย่างน้อย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ชม. หรือจนเปื่อยนุ่ม</a:t>
            </a:r>
            <a:endParaRPr lang="en-US" sz="36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วิธี</a:t>
            </a:r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ทำ</a:t>
            </a:r>
            <a:r>
              <a:rPr lang="th-TH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แกงมัสมั่นเนื้อ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71628" y="1536530"/>
            <a:ext cx="1965647" cy="5971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การตุ๋นเนื้อ</a:t>
            </a:r>
          </a:p>
        </p:txBody>
      </p:sp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9344751" y="5215978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พริกแกงมัสมั่น</a:t>
            </a:r>
          </a:p>
        </p:txBody>
      </p:sp>
    </p:spTree>
    <p:extLst>
      <p:ext uri="{BB962C8B-B14F-4D97-AF65-F5344CB8AC3E}">
        <p14:creationId xmlns:p14="http://schemas.microsoft.com/office/powerpoint/2010/main" val="2825203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/>
          <p:cNvSpPr/>
          <p:nvPr/>
        </p:nvSpPr>
        <p:spPr>
          <a:xfrm>
            <a:off x="800342" y="1063256"/>
            <a:ext cx="10602115" cy="5194325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1143676" y="1945704"/>
            <a:ext cx="3452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พริกชี้ฟ้าแดงแห้ง  9  เม็ด</a:t>
            </a:r>
          </a:p>
        </p:txBody>
      </p:sp>
      <p:sp>
        <p:nvSpPr>
          <p:cNvPr id="10" name="กล่องข้อความ 9">
            <a:hlinkClick r:id="rId3" action="ppaction://hlinksldjump"/>
          </p:cNvPr>
          <p:cNvSpPr txBox="1"/>
          <p:nvPr/>
        </p:nvSpPr>
        <p:spPr>
          <a:xfrm>
            <a:off x="1143676" y="2731190"/>
            <a:ext cx="27953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  ½  ช้อนโต๊ะ</a:t>
            </a: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1143676" y="3516676"/>
            <a:ext cx="27953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ตะไคร้  2 ช้อนโต๊ะ</a:t>
            </a:r>
          </a:p>
        </p:txBody>
      </p:sp>
      <p:sp>
        <p:nvSpPr>
          <p:cNvPr id="14" name="กล่องข้อความ 13">
            <a:hlinkClick r:id="rId5" action="ppaction://hlinksldjump"/>
          </p:cNvPr>
          <p:cNvSpPr txBox="1"/>
          <p:nvPr/>
        </p:nvSpPr>
        <p:spPr>
          <a:xfrm>
            <a:off x="1171559" y="5087649"/>
            <a:ext cx="3185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หอมแดงเผา  2 ช้อนโต๊ะ</a:t>
            </a:r>
          </a:p>
        </p:txBody>
      </p:sp>
      <p:sp>
        <p:nvSpPr>
          <p:cNvPr id="23" name="กล่องข้อความ 22">
            <a:hlinkClick r:id="rId6" action="ppaction://hlinksldjump"/>
          </p:cNvPr>
          <p:cNvSpPr txBox="1"/>
          <p:nvPr/>
        </p:nvSpPr>
        <p:spPr>
          <a:xfrm>
            <a:off x="1143676" y="4302162"/>
            <a:ext cx="3452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กระเทียมเผา 2  ช้อนโต๊ะ</a:t>
            </a: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672352" y="212184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31" name="กล่องข้อความ 16">
            <a:hlinkClick r:id="rId7" action="ppaction://hlinksldjump"/>
          </p:cNvPr>
          <p:cNvSpPr txBox="1"/>
          <p:nvPr/>
        </p:nvSpPr>
        <p:spPr>
          <a:xfrm>
            <a:off x="4655027" y="1945704"/>
            <a:ext cx="27983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ข่าเผา   1 ช้อนโต๊ะ</a:t>
            </a:r>
          </a:p>
        </p:txBody>
      </p:sp>
      <p:sp>
        <p:nvSpPr>
          <p:cNvPr id="32" name="กล่องข้อความ 16">
            <a:hlinkClick r:id="rId8" action="ppaction://hlinksldjump"/>
          </p:cNvPr>
          <p:cNvSpPr txBox="1"/>
          <p:nvPr/>
        </p:nvSpPr>
        <p:spPr>
          <a:xfrm>
            <a:off x="4655027" y="2731190"/>
            <a:ext cx="30238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รากผักชี   1  ช้อนโต๊ะ</a:t>
            </a:r>
          </a:p>
        </p:txBody>
      </p:sp>
      <p:sp>
        <p:nvSpPr>
          <p:cNvPr id="33" name="กล่องข้อความ 16">
            <a:hlinkClick r:id="rId9" action="ppaction://hlinksldjump"/>
          </p:cNvPr>
          <p:cNvSpPr txBox="1"/>
          <p:nvPr/>
        </p:nvSpPr>
        <p:spPr>
          <a:xfrm>
            <a:off x="4655027" y="3516676"/>
            <a:ext cx="25325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กะปิ   1 ช้อนชา</a:t>
            </a:r>
          </a:p>
        </p:txBody>
      </p:sp>
      <p:sp>
        <p:nvSpPr>
          <p:cNvPr id="21" name="กล่องข้อความ 13">
            <a:hlinkClick r:id="rId10" action="ppaction://hlinksldjump"/>
          </p:cNvPr>
          <p:cNvSpPr txBox="1"/>
          <p:nvPr/>
        </p:nvSpPr>
        <p:spPr>
          <a:xfrm>
            <a:off x="4655027" y="5087649"/>
            <a:ext cx="35003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ลูกจันทน์ป่น  ½  ช้อนชา</a:t>
            </a:r>
          </a:p>
        </p:txBody>
      </p:sp>
      <p:sp>
        <p:nvSpPr>
          <p:cNvPr id="22" name="กล่องข้อความ 22">
            <a:hlinkClick r:id="rId11" action="ppaction://hlinksldjump"/>
          </p:cNvPr>
          <p:cNvSpPr txBox="1"/>
          <p:nvPr/>
        </p:nvSpPr>
        <p:spPr>
          <a:xfrm>
            <a:off x="4655026" y="4302162"/>
            <a:ext cx="40975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พริกไทยขาวป่น  ½  ช้อนชา</a:t>
            </a:r>
          </a:p>
        </p:txBody>
      </p:sp>
      <p:sp>
        <p:nvSpPr>
          <p:cNvPr id="24" name="กล่องข้อความ 13">
            <a:hlinkClick r:id="rId12" action="ppaction://hlinksldjump"/>
          </p:cNvPr>
          <p:cNvSpPr txBox="1"/>
          <p:nvPr/>
        </p:nvSpPr>
        <p:spPr>
          <a:xfrm>
            <a:off x="8391538" y="1945704"/>
            <a:ext cx="28364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ยี่หร่า  ½   ช้อนชา</a:t>
            </a:r>
          </a:p>
        </p:txBody>
      </p:sp>
      <p:sp>
        <p:nvSpPr>
          <p:cNvPr id="25" name="ลูกศรขวา 24">
            <a:hlinkClick r:id="rId13" action="ppaction://hlinksldjump"/>
          </p:cNvPr>
          <p:cNvSpPr/>
          <p:nvPr/>
        </p:nvSpPr>
        <p:spPr>
          <a:xfrm>
            <a:off x="672352" y="5767317"/>
            <a:ext cx="1326967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26" name="กล่องข้อความ 13">
            <a:hlinkClick r:id="rId14" action="ppaction://hlinksldjump"/>
          </p:cNvPr>
          <p:cNvSpPr txBox="1"/>
          <p:nvPr/>
        </p:nvSpPr>
        <p:spPr>
          <a:xfrm>
            <a:off x="8394892" y="2731190"/>
            <a:ext cx="32158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อบเชยป่น  1/8  ช้อนชา</a:t>
            </a:r>
          </a:p>
        </p:txBody>
      </p:sp>
      <p:sp>
        <p:nvSpPr>
          <p:cNvPr id="27" name="กล่องข้อความ 13">
            <a:hlinkClick r:id="rId15" action="ppaction://hlinksldjump"/>
          </p:cNvPr>
          <p:cNvSpPr txBox="1"/>
          <p:nvPr/>
        </p:nvSpPr>
        <p:spPr>
          <a:xfrm>
            <a:off x="8394893" y="3516676"/>
            <a:ext cx="26098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กานพลู  3  ก้าน</a:t>
            </a:r>
          </a:p>
        </p:txBody>
      </p:sp>
      <p:sp>
        <p:nvSpPr>
          <p:cNvPr id="28" name="กล่องข้อความ 13">
            <a:hlinkClick r:id="rId13" action="ppaction://hlinksldjump"/>
          </p:cNvPr>
          <p:cNvSpPr txBox="1"/>
          <p:nvPr/>
        </p:nvSpPr>
        <p:spPr>
          <a:xfrm>
            <a:off x="8394893" y="4302162"/>
            <a:ext cx="27373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ลูกกระวาน  2  ลูก</a:t>
            </a:r>
          </a:p>
        </p:txBody>
      </p:sp>
      <p:sp>
        <p:nvSpPr>
          <p:cNvPr id="29" name="กล่องข้อความ 13">
            <a:hlinkClick r:id="rId16" action="ppaction://hlinksldjump"/>
          </p:cNvPr>
          <p:cNvSpPr txBox="1"/>
          <p:nvPr/>
        </p:nvSpPr>
        <p:spPr>
          <a:xfrm>
            <a:off x="8394893" y="5087649"/>
            <a:ext cx="17166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หัวกะทิ</a:t>
            </a: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918100" y="1190564"/>
            <a:ext cx="2380317" cy="48660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พริกแกงมัสมั่น</a:t>
            </a:r>
          </a:p>
        </p:txBody>
      </p:sp>
    </p:spTree>
    <p:extLst>
      <p:ext uri="{BB962C8B-B14F-4D97-AF65-F5344CB8AC3E}">
        <p14:creationId xmlns:p14="http://schemas.microsoft.com/office/powerpoint/2010/main" val="3965417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921" y="1401535"/>
            <a:ext cx="4868955" cy="4675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5627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รากบัว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44" y="1495052"/>
            <a:ext cx="4695972" cy="4762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มะเขือเสวย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8"/>
          <a:stretch/>
        </p:blipFill>
        <p:spPr>
          <a:xfrm>
            <a:off x="3973353" y="1470751"/>
            <a:ext cx="4256091" cy="458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มะเขือเปราะสีม่วง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735" y="1727910"/>
            <a:ext cx="4107327" cy="4348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มะเขือพญา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9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4"/>
          <a:stretch/>
        </p:blipFill>
        <p:spPr>
          <a:xfrm>
            <a:off x="4250571" y="1626527"/>
            <a:ext cx="3701655" cy="4271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ข่า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4031"/>
          <a:stretch/>
        </p:blipFill>
        <p:spPr>
          <a:xfrm rot="16200000">
            <a:off x="3942876" y="1190952"/>
            <a:ext cx="4317046" cy="514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ใบอ่อนพริก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29"/>
          <a:stretch/>
        </p:blipFill>
        <p:spPr>
          <a:xfrm>
            <a:off x="4195261" y="1561346"/>
            <a:ext cx="4119399" cy="4515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5"/>
          <a:stretch/>
        </p:blipFill>
        <p:spPr>
          <a:xfrm>
            <a:off x="4181110" y="1617199"/>
            <a:ext cx="4484424" cy="4459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0740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ขมิ้นขาวสด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331" y="1412549"/>
            <a:ext cx="3632135" cy="4845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น้ำมันถั่วเหลือง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5" t="5737" r="12124"/>
          <a:stretch/>
        </p:blipFill>
        <p:spPr>
          <a:xfrm>
            <a:off x="4139692" y="1935245"/>
            <a:ext cx="3923414" cy="4141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1277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ผักชีไทย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594" y="1387031"/>
            <a:ext cx="3515610" cy="4689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301706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อบเชย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84" b="6357"/>
          <a:stretch/>
        </p:blipFill>
        <p:spPr>
          <a:xfrm>
            <a:off x="4023980" y="1400704"/>
            <a:ext cx="4503331" cy="454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0693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⁃ </a:t>
            </a:r>
            <a:r>
              <a:rPr lang="th-TH" sz="28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ถั่วพลู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4" t="13178" r="21900"/>
          <a:stretch/>
        </p:blipFill>
        <p:spPr>
          <a:xfrm>
            <a:off x="3879193" y="1501498"/>
            <a:ext cx="4444411" cy="4575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084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น้ำมันถั่วเหลือง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93" y="1582585"/>
            <a:ext cx="5812465" cy="4359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409" y="1470752"/>
            <a:ext cx="4081979" cy="458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682584" y="5723466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049479" y="1881455"/>
            <a:ext cx="100735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พริกชี้ฟ้าแห้งนำเม็ดออก คั่ว</a:t>
            </a:r>
            <a:endParaRPr lang="en-US" sz="3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ตะไคร้ กระเทียม หอมแดง ข่า เผาและสับ</a:t>
            </a:r>
            <a:endParaRPr lang="en-US" sz="3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ยี่หร่า กานพลู ลูกกระวาน คั่วและตำให้ป่นละเอียด</a:t>
            </a:r>
            <a:endParaRPr lang="en-US" sz="3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กะปิ ห่อใบตอง ย่างไฟจนหอม</a:t>
            </a:r>
            <a:endParaRPr lang="en-US" sz="3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ตำพริกแห้งกับเกลือให้ละเอียด</a:t>
            </a:r>
            <a:endParaRPr lang="en-US" sz="3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เติมตะไคร้ ข่า รากผักชี หอมแดง กระเทียมที่เผาตามลำดับ โขลกให้เนียนละเอียด</a:t>
            </a:r>
            <a:endParaRPr lang="en-US" sz="3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เติมกะปิ ยี่หร่า กานพลู ลูกกระวาน ลูกจันทน์เทศ อบเชย พริกไทยขาว โขลกจนเนียนละเอียด เข้ากันทั้งหมด</a:t>
            </a:r>
            <a:endParaRPr lang="en-US" sz="3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18100" y="1277443"/>
            <a:ext cx="2548114" cy="48660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พริกแกงมัสมั่น</a:t>
            </a:r>
          </a:p>
        </p:txBody>
      </p:sp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10010882" y="5723465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แกงมัสมั่น</a:t>
            </a: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/>
          <p:cNvSpPr/>
          <p:nvPr/>
        </p:nvSpPr>
        <p:spPr>
          <a:xfrm>
            <a:off x="800342" y="951722"/>
            <a:ext cx="10602115" cy="5305859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457189" y="138032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</a:p>
        </p:txBody>
      </p:sp>
      <p:sp>
        <p:nvSpPr>
          <p:cNvPr id="25" name="ลูกศรขวา 24">
            <a:hlinkClick r:id="rId2" action="ppaction://hlinksldjump"/>
          </p:cNvPr>
          <p:cNvSpPr/>
          <p:nvPr/>
        </p:nvSpPr>
        <p:spPr>
          <a:xfrm>
            <a:off x="928512" y="5526827"/>
            <a:ext cx="1326967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36" name="กล่องข้อความ 35">
            <a:hlinkClick r:id="rId3" action="ppaction://hlinksldjump"/>
          </p:cNvPr>
          <p:cNvSpPr txBox="1"/>
          <p:nvPr/>
        </p:nvSpPr>
        <p:spPr>
          <a:xfrm>
            <a:off x="2604335" y="1744187"/>
            <a:ext cx="3452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หางกะทิ  650  กรัม</a:t>
            </a:r>
          </a:p>
        </p:txBody>
      </p:sp>
      <p:sp>
        <p:nvSpPr>
          <p:cNvPr id="37" name="กล่องข้อความ 36">
            <a:hlinkClick r:id="rId4" action="ppaction://hlinksldjump"/>
          </p:cNvPr>
          <p:cNvSpPr txBox="1"/>
          <p:nvPr/>
        </p:nvSpPr>
        <p:spPr>
          <a:xfrm>
            <a:off x="2604335" y="2382680"/>
            <a:ext cx="321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หัวกะทิ  360 กรัม</a:t>
            </a:r>
          </a:p>
        </p:txBody>
      </p:sp>
      <p:sp>
        <p:nvSpPr>
          <p:cNvPr id="39" name="กล่องข้อความ 38">
            <a:hlinkClick r:id="rId5" action="ppaction://hlinksldjump"/>
          </p:cNvPr>
          <p:cNvSpPr txBox="1"/>
          <p:nvPr/>
        </p:nvSpPr>
        <p:spPr>
          <a:xfrm>
            <a:off x="2604335" y="3670882"/>
            <a:ext cx="3452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หัวหอมใหญ่คั่ว   100 กรัม</a:t>
            </a:r>
          </a:p>
        </p:txBody>
      </p:sp>
      <p:sp>
        <p:nvSpPr>
          <p:cNvPr id="41" name="กล่องข้อความ 40">
            <a:hlinkClick r:id="rId6" action="ppaction://hlinksldjump"/>
          </p:cNvPr>
          <p:cNvSpPr txBox="1"/>
          <p:nvPr/>
        </p:nvSpPr>
        <p:spPr>
          <a:xfrm>
            <a:off x="2604335" y="3032389"/>
            <a:ext cx="3513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ถั่วลิสงคั่ว  15  กรัม</a:t>
            </a:r>
          </a:p>
        </p:txBody>
      </p:sp>
      <p:sp>
        <p:nvSpPr>
          <p:cNvPr id="42" name="กล่องข้อความ 41">
            <a:hlinkClick r:id="rId7" action="ppaction://hlinksldjump"/>
          </p:cNvPr>
          <p:cNvSpPr txBox="1"/>
          <p:nvPr/>
        </p:nvSpPr>
        <p:spPr>
          <a:xfrm>
            <a:off x="2604335" y="4309375"/>
            <a:ext cx="3185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มันฝรั่งซุป 250 กรัม</a:t>
            </a:r>
          </a:p>
        </p:txBody>
      </p:sp>
      <p:sp>
        <p:nvSpPr>
          <p:cNvPr id="43" name="กล่องข้อความ 42">
            <a:hlinkClick r:id="rId8" action="ppaction://hlinksldjump"/>
          </p:cNvPr>
          <p:cNvSpPr txBox="1"/>
          <p:nvPr/>
        </p:nvSpPr>
        <p:spPr>
          <a:xfrm>
            <a:off x="2604335" y="4947868"/>
            <a:ext cx="3185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ลูกกระวานคั่ว 4 เม็ด</a:t>
            </a:r>
          </a:p>
        </p:txBody>
      </p:sp>
      <p:sp>
        <p:nvSpPr>
          <p:cNvPr id="44" name="กล่องข้อความ 43">
            <a:hlinkClick r:id="rId9" action="ppaction://hlinksldjump"/>
          </p:cNvPr>
          <p:cNvSpPr txBox="1"/>
          <p:nvPr/>
        </p:nvSpPr>
        <p:spPr>
          <a:xfrm>
            <a:off x="2604335" y="5586363"/>
            <a:ext cx="3185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ใบกระวาน  4 ใบ</a:t>
            </a:r>
          </a:p>
        </p:txBody>
      </p:sp>
      <p:sp>
        <p:nvSpPr>
          <p:cNvPr id="45" name="กล่องข้อความ 44">
            <a:hlinkClick r:id="rId10" action="ppaction://hlinksldjump"/>
          </p:cNvPr>
          <p:cNvSpPr txBox="1"/>
          <p:nvPr/>
        </p:nvSpPr>
        <p:spPr>
          <a:xfrm>
            <a:off x="6617445" y="1130653"/>
            <a:ext cx="3452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โป๊ยก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ั๊ก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3  ดอก</a:t>
            </a:r>
          </a:p>
        </p:txBody>
      </p:sp>
      <p:sp>
        <p:nvSpPr>
          <p:cNvPr id="46" name="กล่องข้อความ 45">
            <a:hlinkClick r:id="rId11" action="ppaction://hlinksldjump"/>
          </p:cNvPr>
          <p:cNvSpPr txBox="1"/>
          <p:nvPr/>
        </p:nvSpPr>
        <p:spPr>
          <a:xfrm>
            <a:off x="6617445" y="1769146"/>
            <a:ext cx="321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อบเชย  2 แท่ง</a:t>
            </a:r>
          </a:p>
        </p:txBody>
      </p:sp>
      <p:sp>
        <p:nvSpPr>
          <p:cNvPr id="47" name="กล่องข้อความ 46">
            <a:hlinkClick r:id="rId12" action="ppaction://hlinksldjump"/>
          </p:cNvPr>
          <p:cNvSpPr txBox="1"/>
          <p:nvPr/>
        </p:nvSpPr>
        <p:spPr>
          <a:xfrm>
            <a:off x="6617445" y="2407639"/>
            <a:ext cx="35113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น้ำปลา  30 กรัม</a:t>
            </a:r>
          </a:p>
        </p:txBody>
      </p:sp>
      <p:sp>
        <p:nvSpPr>
          <p:cNvPr id="48" name="กล่องข้อความ 47">
            <a:hlinkClick r:id="rId13" action="ppaction://hlinksldjump"/>
          </p:cNvPr>
          <p:cNvSpPr txBox="1"/>
          <p:nvPr/>
        </p:nvSpPr>
        <p:spPr>
          <a:xfrm>
            <a:off x="6617445" y="3684625"/>
            <a:ext cx="3452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น้ำมะขามเข้มข้น 35 กรัม</a:t>
            </a:r>
          </a:p>
        </p:txBody>
      </p:sp>
      <p:sp>
        <p:nvSpPr>
          <p:cNvPr id="49" name="กล่องข้อความ 48">
            <a:hlinkClick r:id="rId14" action="ppaction://hlinksldjump"/>
          </p:cNvPr>
          <p:cNvSpPr txBox="1"/>
          <p:nvPr/>
        </p:nvSpPr>
        <p:spPr>
          <a:xfrm>
            <a:off x="6617445" y="3046132"/>
            <a:ext cx="3513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น้ำตาลมะพร้าว 65 กรัม</a:t>
            </a:r>
          </a:p>
        </p:txBody>
      </p:sp>
      <p:sp>
        <p:nvSpPr>
          <p:cNvPr id="51" name="กล่องข้อความ 50">
            <a:hlinkClick r:id="rId15" action="ppaction://hlinksldjump"/>
          </p:cNvPr>
          <p:cNvSpPr txBox="1"/>
          <p:nvPr/>
        </p:nvSpPr>
        <p:spPr>
          <a:xfrm>
            <a:off x="6617445" y="4355597"/>
            <a:ext cx="14513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</a:p>
        </p:txBody>
      </p:sp>
      <p:sp>
        <p:nvSpPr>
          <p:cNvPr id="18" name="กล่องข้อความ 17">
            <a:hlinkClick r:id="rId16" action="ppaction://hlinksldjump"/>
          </p:cNvPr>
          <p:cNvSpPr txBox="1"/>
          <p:nvPr/>
        </p:nvSpPr>
        <p:spPr>
          <a:xfrm>
            <a:off x="6617444" y="5024273"/>
            <a:ext cx="18567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กานพลู</a:t>
            </a:r>
          </a:p>
        </p:txBody>
      </p:sp>
      <p:sp>
        <p:nvSpPr>
          <p:cNvPr id="20" name="กล่องข้อความ 19"/>
          <p:cNvSpPr txBox="1"/>
          <p:nvPr/>
        </p:nvSpPr>
        <p:spPr>
          <a:xfrm>
            <a:off x="2604335" y="1109387"/>
            <a:ext cx="2626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พริกแกงมัสมั่น</a:t>
            </a:r>
          </a:p>
        </p:txBody>
      </p:sp>
    </p:spTree>
    <p:extLst>
      <p:ext uri="{BB962C8B-B14F-4D97-AF65-F5344CB8AC3E}">
        <p14:creationId xmlns:p14="http://schemas.microsoft.com/office/powerpoint/2010/main" val="25812840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7"/>
          <a:stretch/>
        </p:blipFill>
        <p:spPr>
          <a:xfrm>
            <a:off x="4289795" y="1322158"/>
            <a:ext cx="3961071" cy="4880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93380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409" y="1470752"/>
            <a:ext cx="4081979" cy="458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68096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2"/>
          <a:stretch/>
        </p:blipFill>
        <p:spPr>
          <a:xfrm>
            <a:off x="3876284" y="1373984"/>
            <a:ext cx="3842953" cy="4776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57341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6" b="3721"/>
          <a:stretch/>
        </p:blipFill>
        <p:spPr>
          <a:xfrm>
            <a:off x="4195871" y="1445038"/>
            <a:ext cx="3811055" cy="4634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87049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26" y="1531409"/>
            <a:ext cx="6301563" cy="4726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23848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41"/>
          <a:stretch/>
        </p:blipFill>
        <p:spPr>
          <a:xfrm>
            <a:off x="3333389" y="1496807"/>
            <a:ext cx="5536019" cy="4579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50619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74"/>
          <a:stretch/>
        </p:blipFill>
        <p:spPr>
          <a:xfrm>
            <a:off x="4104914" y="1693646"/>
            <a:ext cx="3992969" cy="4382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79717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1" b="6202"/>
          <a:stretch/>
        </p:blipFill>
        <p:spPr>
          <a:xfrm>
            <a:off x="4439810" y="1690576"/>
            <a:ext cx="3572986" cy="4263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88647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1"/>
          <a:stretch/>
        </p:blipFill>
        <p:spPr>
          <a:xfrm>
            <a:off x="3960185" y="1456159"/>
            <a:ext cx="4524597" cy="4620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13772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8"/>
          <a:stretch/>
        </p:blipFill>
        <p:spPr>
          <a:xfrm>
            <a:off x="4081788" y="1432192"/>
            <a:ext cx="4039222" cy="4660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63536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023" y="1429438"/>
            <a:ext cx="3820944" cy="4665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57955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1" b="12248"/>
          <a:stretch/>
        </p:blipFill>
        <p:spPr>
          <a:xfrm>
            <a:off x="3950712" y="1420513"/>
            <a:ext cx="4055604" cy="4512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85685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7"/>
          <a:stretch/>
        </p:blipFill>
        <p:spPr>
          <a:xfrm>
            <a:off x="3707616" y="1660149"/>
            <a:ext cx="4787566" cy="4399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24805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4" t="13178" r="21900"/>
          <a:stretch/>
        </p:blipFill>
        <p:spPr>
          <a:xfrm>
            <a:off x="3879193" y="1501498"/>
            <a:ext cx="4444411" cy="4575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6660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07832" y="5378033"/>
            <a:ext cx="1516391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062116" y="1817164"/>
            <a:ext cx="105546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นำหัวกะทิผัดในกระทะจนแตกมัน ใส่เครื่องพริกแกงลงผัดจนสุกหอม</a:t>
            </a:r>
            <a:endParaRPr lang="en-US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ตั้งหม้อหางกะทิ ต้มกับเนื้อที่ตุ๋นไว้ ตักพริกแกงที่ผัดจนสุกแล้วใส่คนให้เข้ากัน ใส่มันฝรั่ง เครื่องเทศที่เตรียมไว้ ตั้งไฟให้เดือด</a:t>
            </a:r>
            <a:endParaRPr lang="en-US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ปรุงด้วยน้ำปลา เคี่ยวด้วยไฟอ่อน ใส่หอมใหญ่คั่ว เคี่ยวจนข้น มันฝรั่งสุก</a:t>
            </a:r>
            <a:endParaRPr lang="en-US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ปรุงรสด้วยน้ำมะขาม น้ำตาลมะพร้าว ให้รสเค็มนำ หวานตาม เปรี้ยวปลายลิ้น</a:t>
            </a:r>
            <a:endParaRPr lang="en-US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ตักเสิร์ฟคู่กับข้าวสวยหรือขนมปัง</a:t>
            </a:r>
            <a:endParaRPr lang="en-US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วิธี</a:t>
            </a:r>
            <a:r>
              <a:rPr lang="th-TH" sz="3500" b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ทำ</a:t>
            </a:r>
            <a:r>
              <a:rPr lang="th-TH" sz="3500" b="1">
                <a:solidFill>
                  <a:srgbClr val="660033"/>
                </a:solidFill>
                <a:latin typeface="TH SarabunPSK" pitchFamily="34" charset="-34"/>
                <a:cs typeface="+mj-cs"/>
              </a:rPr>
              <a:t>  </a:t>
            </a:r>
            <a:r>
              <a:rPr lang="th-TH" sz="3500" b="1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แกงมัสมั่นเนื้อ</a:t>
            </a:r>
            <a:endParaRPr lang="th-TH" sz="3500" b="1" dirty="0">
              <a:solidFill>
                <a:srgbClr val="0000CC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747032" y="5364834"/>
            <a:ext cx="1516391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44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3848</TotalTime>
  <Words>873</Words>
  <Application>Microsoft Office PowerPoint</Application>
  <PresentationFormat>แบบจอกว้าง</PresentationFormat>
  <Paragraphs>238</Paragraphs>
  <Slides>58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58</vt:i4>
      </vt:variant>
    </vt:vector>
  </HeadingPairs>
  <TitlesOfParts>
    <vt:vector size="69" baseType="lpstr">
      <vt:lpstr>Angsana New</vt:lpstr>
      <vt:lpstr>Angsana New (หัวเรื่อง)</vt:lpstr>
      <vt:lpstr>Arial</vt:lpstr>
      <vt:lpstr>Browallia New</vt:lpstr>
      <vt:lpstr>Calibri</vt:lpstr>
      <vt:lpstr>Century Gothic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พิชชาพร พูลสวัสดิ์</cp:lastModifiedBy>
  <cp:revision>678</cp:revision>
  <cp:lastPrinted>2021-01-19T03:07:54Z</cp:lastPrinted>
  <dcterms:created xsi:type="dcterms:W3CDTF">2020-12-22T03:05:05Z</dcterms:created>
  <dcterms:modified xsi:type="dcterms:W3CDTF">2021-12-24T07:29:23Z</dcterms:modified>
</cp:coreProperties>
</file>