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52"/>
  </p:handoutMasterIdLst>
  <p:sldIdLst>
    <p:sldId id="409" r:id="rId2"/>
    <p:sldId id="453" r:id="rId3"/>
    <p:sldId id="468" r:id="rId4"/>
    <p:sldId id="469" r:id="rId5"/>
    <p:sldId id="470" r:id="rId6"/>
    <p:sldId id="471" r:id="rId7"/>
    <p:sldId id="472" r:id="rId8"/>
    <p:sldId id="473" r:id="rId9"/>
    <p:sldId id="474" r:id="rId10"/>
    <p:sldId id="475" r:id="rId11"/>
    <p:sldId id="491" r:id="rId12"/>
    <p:sldId id="492" r:id="rId13"/>
    <p:sldId id="479" r:id="rId14"/>
    <p:sldId id="480" r:id="rId15"/>
    <p:sldId id="481" r:id="rId16"/>
    <p:sldId id="482" r:id="rId17"/>
    <p:sldId id="483" r:id="rId18"/>
    <p:sldId id="340" r:id="rId19"/>
    <p:sldId id="517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04" r:id="rId30"/>
    <p:sldId id="505" r:id="rId31"/>
    <p:sldId id="507" r:id="rId32"/>
    <p:sldId id="508" r:id="rId33"/>
    <p:sldId id="509" r:id="rId34"/>
    <p:sldId id="510" r:id="rId35"/>
    <p:sldId id="511" r:id="rId36"/>
    <p:sldId id="512" r:id="rId37"/>
    <p:sldId id="513" r:id="rId38"/>
    <p:sldId id="514" r:id="rId39"/>
    <p:sldId id="515" r:id="rId40"/>
    <p:sldId id="386" r:id="rId41"/>
    <p:sldId id="426" r:id="rId42"/>
    <p:sldId id="429" r:id="rId43"/>
    <p:sldId id="398" r:id="rId44"/>
    <p:sldId id="449" r:id="rId45"/>
    <p:sldId id="493" r:id="rId46"/>
    <p:sldId id="428" r:id="rId47"/>
    <p:sldId id="494" r:id="rId48"/>
    <p:sldId id="431" r:id="rId49"/>
    <p:sldId id="427" r:id="rId50"/>
    <p:sldId id="516" r:id="rId51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90033"/>
    <a:srgbClr val="0000CC"/>
    <a:srgbClr val="66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5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4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C02718D-1338-4FF0-8862-25F316A972EB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E77FB83-1E8A-4B47-92F8-BD1D1C6F5C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4142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10/11/64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8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7.xml"/><Relationship Id="rId15" Type="http://schemas.openxmlformats.org/officeDocument/2006/relationships/slide" Target="slide15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2.xml"/><Relationship Id="rId7" Type="http://schemas.openxmlformats.org/officeDocument/2006/relationships/slide" Target="slide26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4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50.xml"/><Relationship Id="rId3" Type="http://schemas.openxmlformats.org/officeDocument/2006/relationships/slide" Target="slide29.xml"/><Relationship Id="rId7" Type="http://schemas.openxmlformats.org/officeDocument/2006/relationships/slide" Target="slide33.xml"/><Relationship Id="rId12" Type="http://schemas.openxmlformats.org/officeDocument/2006/relationships/slide" Target="slide38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slide" Target="slide36.xml"/><Relationship Id="rId5" Type="http://schemas.openxmlformats.org/officeDocument/2006/relationships/slide" Target="slide32.xml"/><Relationship Id="rId10" Type="http://schemas.openxmlformats.org/officeDocument/2006/relationships/slide" Target="slide37.xml"/><Relationship Id="rId4" Type="http://schemas.openxmlformats.org/officeDocument/2006/relationships/slide" Target="slide30.xml"/><Relationship Id="rId9" Type="http://schemas.openxmlformats.org/officeDocument/2006/relationships/slide" Target="slide35.xml"/><Relationship Id="rId14" Type="http://schemas.openxmlformats.org/officeDocument/2006/relationships/slide" Target="slide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slide" Target="slide42.xml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1.xml"/><Relationship Id="rId11" Type="http://schemas.openxmlformats.org/officeDocument/2006/relationships/slide" Target="slide47.xml"/><Relationship Id="rId5" Type="http://schemas.openxmlformats.org/officeDocument/2006/relationships/slide" Target="slide49.xml"/><Relationship Id="rId10" Type="http://schemas.openxmlformats.org/officeDocument/2006/relationships/slide" Target="slide45.xml"/><Relationship Id="rId4" Type="http://schemas.openxmlformats.org/officeDocument/2006/relationships/slide" Target="slide43.xml"/><Relationship Id="rId9" Type="http://schemas.openxmlformats.org/officeDocument/2006/relationships/slide" Target="slide4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7931" y="3639886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785415" y="4626571"/>
            <a:ext cx="5383014" cy="793214"/>
            <a:chOff x="3376797" y="4951100"/>
            <a:chExt cx="5402628" cy="79321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508213" y="4956279"/>
              <a:ext cx="52712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4400" b="1" dirty="0">
                  <a:solidFill>
                    <a:srgbClr val="FFFF00"/>
                  </a:solidFill>
                  <a:latin typeface="TH SarabunPSK" pitchFamily="34" charset="-34"/>
                  <a:cs typeface="TH SarabunPSK" pitchFamily="34" charset="-34"/>
                </a:rPr>
                <a:t>แกงเขียวหวานลูกชิ้นปลากราย</a:t>
              </a:r>
              <a:endParaRPr lang="en-US" sz="440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08" y="814069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48" y="1867112"/>
            <a:ext cx="3444467" cy="4423323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รช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ยา ฐิติโชติรัตนา (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เจนนี่)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[43] 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บันทึกวิดีโอวันที่ 19/01/64</a:t>
            </a: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012596" y="1813214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พริกชี้ฟ้าเขียว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5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เม็ด</a:t>
            </a: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1012596" y="2598700"/>
            <a:ext cx="321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พริกขี้หนูสวน  20  เม็ด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012596" y="3384186"/>
            <a:ext cx="35113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 2 ½   ช้อนโต๊ะ</a:t>
            </a:r>
          </a:p>
        </p:txBody>
      </p:sp>
      <p:sp>
        <p:nvSpPr>
          <p:cNvPr id="14" name="กล่องข้อความ 13">
            <a:hlinkClick r:id="rId5" action="ppaction://hlinksldjump"/>
          </p:cNvPr>
          <p:cNvSpPr txBox="1"/>
          <p:nvPr/>
        </p:nvSpPr>
        <p:spPr>
          <a:xfrm>
            <a:off x="1040479" y="4955159"/>
            <a:ext cx="29600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 2  ช้อนโต๊ะ</a:t>
            </a:r>
          </a:p>
        </p:txBody>
      </p:sp>
      <p:sp>
        <p:nvSpPr>
          <p:cNvPr id="23" name="กล่องข้อความ 22">
            <a:hlinkClick r:id="rId6" action="ppaction://hlinksldjump"/>
          </p:cNvPr>
          <p:cNvSpPr txBox="1"/>
          <p:nvPr/>
        </p:nvSpPr>
        <p:spPr>
          <a:xfrm>
            <a:off x="1012596" y="4169672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ตะไคร้	2  ช้อนโต๊ะ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sp>
        <p:nvSpPr>
          <p:cNvPr id="31" name="กล่องข้อความ 16">
            <a:hlinkClick r:id="rId7" action="ppaction://hlinksldjump"/>
          </p:cNvPr>
          <p:cNvSpPr txBox="1"/>
          <p:nvPr/>
        </p:nvSpPr>
        <p:spPr>
          <a:xfrm>
            <a:off x="4523947" y="1813214"/>
            <a:ext cx="2897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เม็ดผักชี 1  ช้อนโต๊ะ</a:t>
            </a:r>
          </a:p>
        </p:txBody>
      </p:sp>
      <p:sp>
        <p:nvSpPr>
          <p:cNvPr id="32" name="กล่องข้อความ 16">
            <a:hlinkClick r:id="rId8" action="ppaction://hlinksldjump"/>
          </p:cNvPr>
          <p:cNvSpPr txBox="1"/>
          <p:nvPr/>
        </p:nvSpPr>
        <p:spPr>
          <a:xfrm>
            <a:off x="4523947" y="2598700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ข่า  1 ½  ช้อนชา</a:t>
            </a:r>
          </a:p>
        </p:txBody>
      </p:sp>
      <p:sp>
        <p:nvSpPr>
          <p:cNvPr id="33" name="กล่องข้อความ 16">
            <a:hlinkClick r:id="rId9" action="ppaction://hlinksldjump"/>
          </p:cNvPr>
          <p:cNvSpPr txBox="1"/>
          <p:nvPr/>
        </p:nvSpPr>
        <p:spPr>
          <a:xfrm>
            <a:off x="4523947" y="3384186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ผิวมะกรูด  1  ช้อนชา</a:t>
            </a:r>
          </a:p>
        </p:txBody>
      </p:sp>
      <p:sp>
        <p:nvSpPr>
          <p:cNvPr id="21" name="กล่องข้อความ 13">
            <a:hlinkClick r:id="rId10" action="ppaction://hlinksldjump"/>
          </p:cNvPr>
          <p:cNvSpPr txBox="1"/>
          <p:nvPr/>
        </p:nvSpPr>
        <p:spPr>
          <a:xfrm>
            <a:off x="4523947" y="4955159"/>
            <a:ext cx="2897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  1  ช้อนชา</a:t>
            </a:r>
          </a:p>
        </p:txBody>
      </p:sp>
      <p:sp>
        <p:nvSpPr>
          <p:cNvPr id="22" name="กล่องข้อความ 22">
            <a:hlinkClick r:id="rId11" action="ppaction://hlinksldjump"/>
          </p:cNvPr>
          <p:cNvSpPr txBox="1"/>
          <p:nvPr/>
        </p:nvSpPr>
        <p:spPr>
          <a:xfrm>
            <a:off x="4523947" y="4169672"/>
            <a:ext cx="27736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 1  ช้อนชา</a:t>
            </a:r>
          </a:p>
        </p:txBody>
      </p:sp>
      <p:sp>
        <p:nvSpPr>
          <p:cNvPr id="24" name="กล่องข้อความ 13">
            <a:hlinkClick r:id="rId12" action="ppaction://hlinksldjump"/>
          </p:cNvPr>
          <p:cNvSpPr txBox="1"/>
          <p:nvPr/>
        </p:nvSpPr>
        <p:spPr>
          <a:xfrm>
            <a:off x="7734301" y="1813214"/>
            <a:ext cx="26138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ยี่หร่า  1  ช้อนชา</a:t>
            </a:r>
          </a:p>
        </p:txBody>
      </p:sp>
      <p:sp>
        <p:nvSpPr>
          <p:cNvPr id="25" name="ลูกศรขวา 24">
            <a:hlinkClick r:id="rId13" action="ppaction://hlinksldjump"/>
          </p:cNvPr>
          <p:cNvSpPr/>
          <p:nvPr/>
        </p:nvSpPr>
        <p:spPr>
          <a:xfrm>
            <a:off x="908883" y="5579342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26" name="กล่องข้อความ 13">
            <a:hlinkClick r:id="rId14" action="ppaction://hlinksldjump"/>
          </p:cNvPr>
          <p:cNvSpPr txBox="1"/>
          <p:nvPr/>
        </p:nvSpPr>
        <p:spPr>
          <a:xfrm>
            <a:off x="7737655" y="2598700"/>
            <a:ext cx="3341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ขมิ้น  1-2  ช้อนชา</a:t>
            </a:r>
          </a:p>
        </p:txBody>
      </p:sp>
      <p:sp>
        <p:nvSpPr>
          <p:cNvPr id="27" name="กล่องข้อความ 13">
            <a:hlinkClick r:id="rId15" action="ppaction://hlinksldjump"/>
          </p:cNvPr>
          <p:cNvSpPr txBox="1"/>
          <p:nvPr/>
        </p:nvSpPr>
        <p:spPr>
          <a:xfrm>
            <a:off x="7737655" y="3384186"/>
            <a:ext cx="37236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พริกไทยขาวป่น ½   ช้อนชา</a:t>
            </a:r>
          </a:p>
        </p:txBody>
      </p:sp>
      <p:sp>
        <p:nvSpPr>
          <p:cNvPr id="28" name="กล่องข้อความ 13">
            <a:hlinkClick r:id="rId16" action="ppaction://hlinksldjump"/>
          </p:cNvPr>
          <p:cNvSpPr txBox="1"/>
          <p:nvPr/>
        </p:nvSpPr>
        <p:spPr>
          <a:xfrm>
            <a:off x="7737656" y="4169672"/>
            <a:ext cx="24877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ผักชี 1  ต้น</a:t>
            </a:r>
          </a:p>
        </p:txBody>
      </p:sp>
      <p:sp>
        <p:nvSpPr>
          <p:cNvPr id="29" name="กล่องข้อความ 13">
            <a:hlinkClick r:id="rId17" action="ppaction://hlinksldjump"/>
          </p:cNvPr>
          <p:cNvSpPr txBox="1"/>
          <p:nvPr/>
        </p:nvSpPr>
        <p:spPr>
          <a:xfrm>
            <a:off x="7737656" y="4955159"/>
            <a:ext cx="22972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</a:t>
            </a:r>
          </a:p>
        </p:txBody>
      </p:sp>
    </p:spTree>
    <p:extLst>
      <p:ext uri="{BB962C8B-B14F-4D97-AF65-F5344CB8AC3E}">
        <p14:creationId xmlns:p14="http://schemas.microsoft.com/office/powerpoint/2010/main" val="396541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/>
          <a:stretch/>
        </p:blipFill>
        <p:spPr>
          <a:xfrm>
            <a:off x="4160410" y="1453826"/>
            <a:ext cx="3858535" cy="462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62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รากบัว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6"/>
          <a:stretch/>
        </p:blipFill>
        <p:spPr>
          <a:xfrm>
            <a:off x="4464788" y="1545371"/>
            <a:ext cx="3627096" cy="4433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มะเขือเสวย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5" b="2811"/>
          <a:stretch/>
        </p:blipFill>
        <p:spPr>
          <a:xfrm>
            <a:off x="4121804" y="1492785"/>
            <a:ext cx="3959189" cy="453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มะเขือพญา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8"/>
          <a:stretch/>
        </p:blipFill>
        <p:spPr>
          <a:xfrm>
            <a:off x="3973353" y="1470751"/>
            <a:ext cx="4256091" cy="4583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มะเขือเปราะสีม่วง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81" y="1385447"/>
            <a:ext cx="4489761" cy="4753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 b="5581"/>
          <a:stretch/>
        </p:blipFill>
        <p:spPr>
          <a:xfrm>
            <a:off x="4145982" y="1417781"/>
            <a:ext cx="3910833" cy="468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ใบอ่อนพริก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84481" y="938429"/>
            <a:ext cx="4233835" cy="5647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ขมิ้นขาวสด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74" y="1358165"/>
            <a:ext cx="4133223" cy="4899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⁃ 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ถั่วพลู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08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64" y="1406852"/>
            <a:ext cx="4558853" cy="471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07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ผักชีไทย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175" y="1495552"/>
            <a:ext cx="3914328" cy="4500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0170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ปลาดุก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047" y="1405922"/>
            <a:ext cx="3532912" cy="4712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น้ำมันถั่วเหลือง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088" y="1393857"/>
            <a:ext cx="3567051" cy="4758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น้ำมันปาล์ม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492" y="1489700"/>
            <a:ext cx="6062894" cy="4545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ใบตอง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88" y="1447793"/>
            <a:ext cx="4283959" cy="4809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683896" y="5599654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49479" y="1749008"/>
            <a:ext cx="100735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นำลูกผักชี ยี่หร่า คั่วให้หอม แล้วตำให้ละเอียดจนเป็นผง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กะปิห่อใบตองย่างให้หอม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พริกชี้ฟ้าเอาเมล็ดออก สับให้ละเอียด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พริกขี้หนู สับทั้งเมล็ด 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สับตะไคร้ กระเทียม ข่า ขมิ้น ผักชี หอมแดง และผิวมะกรูด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6461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ขั้นตอนการเตรียมวัตถุดิบ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81608" y="5354084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ลูกชิ้นปลากราย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150296" y="1764398"/>
            <a:ext cx="10073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ตำพริกชี้ฟ้า พริกขี้หนูกับเกลือให้ละเอียด ใส่ตะไคร้ ข่า ผิวมะกรูด ผักชี กระเทียม และ หอมแดงตามลำดับให้เนียนละเอียด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กะปิ พริกไทยป่น ลูกผักชีและยี่หร่าคั่ว ตำผสมให้เข้ากัน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วิธีทำ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99"/>
                </a:solidFill>
                <a:latin typeface="TH SarabunPSK" pitchFamily="34" charset="-34"/>
                <a:cs typeface="+mj-cs"/>
              </a:rPr>
              <a:t>พริก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579815" y="5354083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1948394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551311" y="2290660"/>
            <a:ext cx="416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เนื้อปลากรายขูด  200  กรัม</a:t>
            </a: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1551310" y="3076146"/>
            <a:ext cx="1776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551312" y="3861632"/>
            <a:ext cx="3073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  150  กรัม</a:t>
            </a:r>
          </a:p>
        </p:txBody>
      </p:sp>
      <p:sp>
        <p:nvSpPr>
          <p:cNvPr id="14" name="กล่องข้อความ 13">
            <a:hlinkClick r:id="rId5" action="ppaction://hlinksldjump"/>
          </p:cNvPr>
          <p:cNvSpPr txBox="1"/>
          <p:nvPr/>
        </p:nvSpPr>
        <p:spPr>
          <a:xfrm>
            <a:off x="6237369" y="3111254"/>
            <a:ext cx="3886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กระชาย  1  ช้อนโต๊ะ</a:t>
            </a:r>
          </a:p>
        </p:txBody>
      </p:sp>
      <p:sp>
        <p:nvSpPr>
          <p:cNvPr id="23" name="กล่องข้อความ 22">
            <a:hlinkClick r:id="rId6" action="ppaction://hlinksldjump"/>
          </p:cNvPr>
          <p:cNvSpPr txBox="1"/>
          <p:nvPr/>
        </p:nvSpPr>
        <p:spPr>
          <a:xfrm>
            <a:off x="6209486" y="2325767"/>
            <a:ext cx="351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น้ำสะอาด  150  กรัม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sp>
        <p:nvSpPr>
          <p:cNvPr id="31" name="กล่องข้อความ 16">
            <a:hlinkClick r:id="rId7" action="ppaction://hlinksldjump"/>
          </p:cNvPr>
          <p:cNvSpPr txBox="1"/>
          <p:nvPr/>
        </p:nvSpPr>
        <p:spPr>
          <a:xfrm>
            <a:off x="6237368" y="3907798"/>
            <a:ext cx="3886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ใบมะกรูด</a:t>
            </a:r>
          </a:p>
        </p:txBody>
      </p:sp>
      <p:sp>
        <p:nvSpPr>
          <p:cNvPr id="25" name="ลูกศรขวา 24">
            <a:hlinkClick r:id="rId8" action="ppaction://hlinksldjump"/>
          </p:cNvPr>
          <p:cNvSpPr/>
          <p:nvPr/>
        </p:nvSpPr>
        <p:spPr>
          <a:xfrm>
            <a:off x="1013731" y="5304108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3072391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เนื้อปลากราย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"/>
          <a:stretch/>
        </p:blipFill>
        <p:spPr>
          <a:xfrm>
            <a:off x="4255445" y="1398301"/>
            <a:ext cx="3691908" cy="467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2562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1606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88" y="1447793"/>
            <a:ext cx="4283959" cy="4809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2262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น้ำเปล่า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80" y="1387869"/>
            <a:ext cx="4255237" cy="486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661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02" y="1273868"/>
            <a:ext cx="3602068" cy="4802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584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ไหลบัว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4206504" y="1571615"/>
            <a:ext cx="3789790" cy="4381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3362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87934" y="5257017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แกงเขียวหวาน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409977" y="1902897"/>
            <a:ext cx="8648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นำเนื้อปลากรายตีกับน้ำเกลือบนน้ำแข็งจนเหนียว</a:t>
            </a:r>
          </a:p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นำน้ำสะอาดผสมกับหัวกะทิ ตั้งไฟจนเดือด ใส่ใบมะกรูด</a:t>
            </a:r>
            <a:b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กระชาย เกลือ ปั้นลูกชิ้นใส่ต้มให้สุก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วิธีทำ</a:t>
            </a:r>
            <a:r>
              <a:rPr lang="th-TH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ลูกชิ้นปลากราย</a:t>
            </a: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512464" y="5257017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684759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349902" y="1536215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หางกะทิ	200	กรัม</a:t>
            </a: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2349902" y="2321701"/>
            <a:ext cx="321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	150	กรัม</a:t>
            </a:r>
          </a:p>
        </p:txBody>
      </p:sp>
      <p:sp>
        <p:nvSpPr>
          <p:cNvPr id="14" name="กล่องข้อความ 13">
            <a:hlinkClick r:id="rId5" action="ppaction://hlinksldjump"/>
          </p:cNvPr>
          <p:cNvSpPr txBox="1"/>
          <p:nvPr/>
        </p:nvSpPr>
        <p:spPr>
          <a:xfrm>
            <a:off x="2384338" y="3841971"/>
            <a:ext cx="29600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ใบมะกรูด  2  ใบ</a:t>
            </a:r>
          </a:p>
        </p:txBody>
      </p:sp>
      <p:sp>
        <p:nvSpPr>
          <p:cNvPr id="23" name="กล่องข้อความ 22">
            <a:hlinkClick r:id="rId6" action="ppaction://hlinksldjump"/>
          </p:cNvPr>
          <p:cNvSpPr txBox="1"/>
          <p:nvPr/>
        </p:nvSpPr>
        <p:spPr>
          <a:xfrm>
            <a:off x="2356455" y="3056484"/>
            <a:ext cx="3513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เนื้อปลากราย	200	 กรัม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sp>
        <p:nvSpPr>
          <p:cNvPr id="31" name="กล่องข้อความ 16">
            <a:hlinkClick r:id="rId7" action="ppaction://hlinksldjump"/>
          </p:cNvPr>
          <p:cNvSpPr txBox="1"/>
          <p:nvPr/>
        </p:nvSpPr>
        <p:spPr>
          <a:xfrm>
            <a:off x="2378101" y="4560645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มะเขือเปราะ  50	กรัม</a:t>
            </a:r>
          </a:p>
        </p:txBody>
      </p:sp>
      <p:sp>
        <p:nvSpPr>
          <p:cNvPr id="32" name="กล่องข้อความ 16">
            <a:hlinkClick r:id="rId8" action="ppaction://hlinksldjump"/>
          </p:cNvPr>
          <p:cNvSpPr txBox="1"/>
          <p:nvPr/>
        </p:nvSpPr>
        <p:spPr>
          <a:xfrm>
            <a:off x="7431367" y="1486987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มะเขือพวง  10 กรัม</a:t>
            </a:r>
          </a:p>
        </p:txBody>
      </p:sp>
      <p:sp>
        <p:nvSpPr>
          <p:cNvPr id="33" name="กล่องข้อความ 16">
            <a:hlinkClick r:id="rId9" action="ppaction://hlinksldjump"/>
          </p:cNvPr>
          <p:cNvSpPr txBox="1"/>
          <p:nvPr/>
        </p:nvSpPr>
        <p:spPr>
          <a:xfrm>
            <a:off x="7431367" y="2272473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กระชาย  10  กรัม</a:t>
            </a:r>
          </a:p>
        </p:txBody>
      </p:sp>
      <p:sp>
        <p:nvSpPr>
          <p:cNvPr id="21" name="กล่องข้อความ 13">
            <a:hlinkClick r:id="rId10" action="ppaction://hlinksldjump"/>
          </p:cNvPr>
          <p:cNvSpPr txBox="1"/>
          <p:nvPr/>
        </p:nvSpPr>
        <p:spPr>
          <a:xfrm>
            <a:off x="7431367" y="3843446"/>
            <a:ext cx="2897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น้ำปลา</a:t>
            </a:r>
          </a:p>
        </p:txBody>
      </p:sp>
      <p:sp>
        <p:nvSpPr>
          <p:cNvPr id="22" name="กล่องข้อความ 22">
            <a:hlinkClick r:id="rId11" action="ppaction://hlinksldjump"/>
          </p:cNvPr>
          <p:cNvSpPr txBox="1"/>
          <p:nvPr/>
        </p:nvSpPr>
        <p:spPr>
          <a:xfrm>
            <a:off x="7431367" y="3057959"/>
            <a:ext cx="3191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ใบโหระพา  10  กรัม</a:t>
            </a:r>
          </a:p>
        </p:txBody>
      </p:sp>
      <p:sp>
        <p:nvSpPr>
          <p:cNvPr id="24" name="กล่องข้อความ 13">
            <a:hlinkClick r:id="rId12" action="ppaction://hlinksldjump"/>
          </p:cNvPr>
          <p:cNvSpPr txBox="1"/>
          <p:nvPr/>
        </p:nvSpPr>
        <p:spPr>
          <a:xfrm>
            <a:off x="7426408" y="4543885"/>
            <a:ext cx="26138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น้ำตาลมะพร้าว</a:t>
            </a:r>
          </a:p>
        </p:txBody>
      </p:sp>
      <p:sp>
        <p:nvSpPr>
          <p:cNvPr id="25" name="ลูกศรขวา 24">
            <a:hlinkClick r:id="rId13" action="ppaction://hlinksldjump"/>
          </p:cNvPr>
          <p:cNvSpPr/>
          <p:nvPr/>
        </p:nvSpPr>
        <p:spPr>
          <a:xfrm>
            <a:off x="930148" y="5442332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26" name="กล่องข้อความ 13">
            <a:hlinkClick r:id="rId14" action="ppaction://hlinksldjump"/>
          </p:cNvPr>
          <p:cNvSpPr txBox="1"/>
          <p:nvPr/>
        </p:nvSpPr>
        <p:spPr>
          <a:xfrm>
            <a:off x="7429762" y="5329371"/>
            <a:ext cx="3053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พริกชี้ฟ้าแดง  3  เม็ด</a:t>
            </a:r>
          </a:p>
        </p:txBody>
      </p:sp>
    </p:spTree>
    <p:extLst>
      <p:ext uri="{BB962C8B-B14F-4D97-AF65-F5344CB8AC3E}">
        <p14:creationId xmlns:p14="http://schemas.microsoft.com/office/powerpoint/2010/main" val="2434016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"/>
          <a:stretch/>
        </p:blipFill>
        <p:spPr>
          <a:xfrm>
            <a:off x="4126180" y="1359301"/>
            <a:ext cx="3848239" cy="471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88" y="1447793"/>
            <a:ext cx="4283959" cy="4809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587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ลูกชิ้นปลากราย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"/>
          <a:stretch/>
        </p:blipFill>
        <p:spPr>
          <a:xfrm>
            <a:off x="4255445" y="1398301"/>
            <a:ext cx="3691908" cy="467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1605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4206504" y="1571615"/>
            <a:ext cx="3789790" cy="4381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968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มะเขือเปราะ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065" y="1407148"/>
            <a:ext cx="3532667" cy="471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7592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มะเขือพวง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6"/>
          <a:stretch/>
        </p:blipFill>
        <p:spPr>
          <a:xfrm>
            <a:off x="4374854" y="1436254"/>
            <a:ext cx="3769685" cy="4652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1893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02" y="1273868"/>
            <a:ext cx="3602068" cy="4802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943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2961249" y="1520457"/>
            <a:ext cx="6342725" cy="4439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8685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หางกะทิ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346" y="1437979"/>
            <a:ext cx="3754105" cy="4648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397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004" y="1435395"/>
            <a:ext cx="3861904" cy="4715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65656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398267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3" b="4806"/>
          <a:stretch/>
        </p:blipFill>
        <p:spPr>
          <a:xfrm>
            <a:off x="3435798" y="1839470"/>
            <a:ext cx="5825161" cy="3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10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cs typeface="+mj-cs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4729" y="556031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22" name="กล่องข้อความ 21">
            <a:hlinkClick r:id="rId3" action="ppaction://hlinksldjump"/>
          </p:cNvPr>
          <p:cNvSpPr txBox="1"/>
          <p:nvPr/>
        </p:nvSpPr>
        <p:spPr>
          <a:xfrm>
            <a:off x="2200690" y="2416700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2200690" y="3246480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5" action="ppaction://hlinksldjump"/>
          </p:cNvPr>
          <p:cNvSpPr txBox="1"/>
          <p:nvPr/>
        </p:nvSpPr>
        <p:spPr>
          <a:xfrm>
            <a:off x="6421839" y="4094971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ใบตอง + ไม้จิ้มฟัน</a:t>
            </a: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2200689" y="1605074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เครื่องปั่นไฟฟ้า</a:t>
            </a:r>
          </a:p>
        </p:txBody>
      </p:sp>
      <p:sp>
        <p:nvSpPr>
          <p:cNvPr id="23" name="กล่องข้อความ 22">
            <a:hlinkClick r:id="rId7" action="ppaction://hlinksldjump"/>
          </p:cNvPr>
          <p:cNvSpPr txBox="1"/>
          <p:nvPr/>
        </p:nvSpPr>
        <p:spPr>
          <a:xfrm>
            <a:off x="6421839" y="2385611"/>
            <a:ext cx="3221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ถ้วยตวง + ช้อนตวง</a:t>
            </a:r>
          </a:p>
        </p:txBody>
      </p:sp>
      <p:sp>
        <p:nvSpPr>
          <p:cNvPr id="24" name="กล่องข้อความ 23">
            <a:hlinkClick r:id="rId8" action="ppaction://hlinksldjump"/>
          </p:cNvPr>
          <p:cNvSpPr txBox="1"/>
          <p:nvPr/>
        </p:nvSpPr>
        <p:spPr>
          <a:xfrm>
            <a:off x="6441612" y="159953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17" name="กล่องข้อความ 13">
            <a:hlinkClick r:id="rId9" action="ppaction://hlinksldjump"/>
          </p:cNvPr>
          <p:cNvSpPr txBox="1"/>
          <p:nvPr/>
        </p:nvSpPr>
        <p:spPr>
          <a:xfrm>
            <a:off x="2200689" y="4172009"/>
            <a:ext cx="315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</a:rPr>
              <a:t>+</a:t>
            </a:r>
            <a:r>
              <a:rPr lang="en-US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ตะหลิว</a:t>
            </a:r>
          </a:p>
        </p:txBody>
      </p:sp>
      <p:sp>
        <p:nvSpPr>
          <p:cNvPr id="12" name="กล่องข้อความ 18">
            <a:hlinkClick r:id="rId10" action="ppaction://hlinksldjump"/>
          </p:cNvPr>
          <p:cNvSpPr txBox="1"/>
          <p:nvPr/>
        </p:nvSpPr>
        <p:spPr>
          <a:xfrm>
            <a:off x="2200689" y="5054315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11" action="ppaction://hlinksldjump"/>
          </p:cNvPr>
          <p:cNvSpPr txBox="1"/>
          <p:nvPr/>
        </p:nvSpPr>
        <p:spPr>
          <a:xfrm>
            <a:off x="6441612" y="3222629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20">
            <a:hlinkClick r:id="rId3" action="ppaction://hlinksldjump"/>
          </p:cNvPr>
          <p:cNvSpPr txBox="1"/>
          <p:nvPr/>
        </p:nvSpPr>
        <p:spPr>
          <a:xfrm>
            <a:off x="4643787" y="3115928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เครื่องปั่นไฟฟ้า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82" y="1641450"/>
            <a:ext cx="3181931" cy="4241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10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13785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170730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43617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55" y="1961088"/>
            <a:ext cx="4805290" cy="360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330936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ใบตอง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แกงเขียวหวานลูกชิ้นปลากราย</a:t>
            </a:r>
            <a:endParaRPr lang="th-TH" sz="36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38" y="1676191"/>
            <a:ext cx="5034084" cy="3776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กล่องข้อความ 18">
            <a:hlinkClick r:id="rId4" action="ppaction://hlinksldjump"/>
          </p:cNvPr>
          <p:cNvSpPr txBox="1"/>
          <p:nvPr/>
        </p:nvSpPr>
        <p:spPr>
          <a:xfrm>
            <a:off x="4819645" y="5487776"/>
            <a:ext cx="371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ใบตอง + ไม้จิ้มฟัน</a:t>
            </a:r>
          </a:p>
        </p:txBody>
      </p:sp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91728" y="5772458"/>
            <a:ext cx="1703745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939806" y="1358942"/>
            <a:ext cx="9035283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นำหัวกะทิเล็กน้อยผัดให้แตกมัน ใส่เครื่องแกงผัดจนสุกหอม </a:t>
            </a:r>
          </a:p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ใส่ลูกชิ้นปลาลงผัด ปรุงรส ใส่ใบมะกรูด</a:t>
            </a:r>
          </a:p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นำส่วนหัวกะทิที่ผัดเครื่องแกงกับลูกชิ้น ใส่หม้อหางกะทิ รอจนเดือด</a:t>
            </a:r>
          </a:p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ใส่กระชาย มะเขือเปราะ เคี่ยวเล็กน้อยให้พอข้น ใส่มะเขือพวง</a:t>
            </a:r>
          </a:p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ใส่ใบโหระพา พริกชี้ฟ้า</a:t>
            </a:r>
          </a:p>
          <a:p>
            <a:pPr>
              <a:lnSpc>
                <a:spcPct val="13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	เสิร์ฟกับข้าวสวย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508287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วิธีทำ</a:t>
            </a:r>
            <a:r>
              <a:rPr lang="th-TH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แกงเขียวหวานลูกชิ้นปลากราย</a:t>
            </a:r>
          </a:p>
        </p:txBody>
      </p:sp>
    </p:spTree>
    <p:extLst>
      <p:ext uri="{BB962C8B-B14F-4D97-AF65-F5344CB8AC3E}">
        <p14:creationId xmlns:p14="http://schemas.microsoft.com/office/powerpoint/2010/main" val="9887906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3019</TotalTime>
  <Words>748</Words>
  <Application>Microsoft Office PowerPoint</Application>
  <PresentationFormat>แบบจอกว้าง</PresentationFormat>
  <Paragraphs>193</Paragraphs>
  <Slides>50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50</vt:i4>
      </vt:variant>
    </vt:vector>
  </HeadingPairs>
  <TitlesOfParts>
    <vt:vector size="61" baseType="lpstr">
      <vt:lpstr>Angsana New</vt:lpstr>
      <vt:lpstr>Angsana New (หัวเรื่อง)</vt:lpstr>
      <vt:lpstr>Arial</vt:lpstr>
      <vt:lpstr>Browallia New</vt:lpstr>
      <vt:lpstr>Calibri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A001</cp:lastModifiedBy>
  <cp:revision>654</cp:revision>
  <cp:lastPrinted>2021-01-19T06:06:46Z</cp:lastPrinted>
  <dcterms:created xsi:type="dcterms:W3CDTF">2020-12-22T03:05:05Z</dcterms:created>
  <dcterms:modified xsi:type="dcterms:W3CDTF">2021-11-10T03:04:51Z</dcterms:modified>
</cp:coreProperties>
</file>