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9" r:id="rId2"/>
    <p:sldId id="302" r:id="rId3"/>
    <p:sldId id="385" r:id="rId4"/>
    <p:sldId id="387" r:id="rId5"/>
    <p:sldId id="388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25" r:id="rId16"/>
    <p:sldId id="427" r:id="rId17"/>
    <p:sldId id="426" r:id="rId18"/>
    <p:sldId id="428" r:id="rId19"/>
    <p:sldId id="429" r:id="rId20"/>
    <p:sldId id="386" r:id="rId21"/>
    <p:sldId id="402" r:id="rId22"/>
    <p:sldId id="431" r:id="rId23"/>
    <p:sldId id="407" r:id="rId24"/>
    <p:sldId id="404" r:id="rId25"/>
    <p:sldId id="398" r:id="rId26"/>
    <p:sldId id="432" r:id="rId27"/>
    <p:sldId id="433" r:id="rId28"/>
    <p:sldId id="340" r:id="rId29"/>
    <p:sldId id="434" r:id="rId30"/>
    <p:sldId id="445" r:id="rId31"/>
    <p:sldId id="435" r:id="rId32"/>
    <p:sldId id="436" r:id="rId33"/>
    <p:sldId id="437" r:id="rId34"/>
    <p:sldId id="438" r:id="rId35"/>
    <p:sldId id="389" r:id="rId36"/>
    <p:sldId id="390" r:id="rId37"/>
    <p:sldId id="391" r:id="rId38"/>
    <p:sldId id="392" r:id="rId39"/>
    <p:sldId id="394" r:id="rId40"/>
    <p:sldId id="395" r:id="rId41"/>
    <p:sldId id="396" r:id="rId42"/>
    <p:sldId id="397" r:id="rId43"/>
    <p:sldId id="410" r:id="rId44"/>
    <p:sldId id="411" r:id="rId45"/>
    <p:sldId id="412" r:id="rId46"/>
    <p:sldId id="439" r:id="rId47"/>
    <p:sldId id="440" r:id="rId48"/>
    <p:sldId id="441" r:id="rId49"/>
    <p:sldId id="403" r:id="rId50"/>
    <p:sldId id="413" r:id="rId51"/>
    <p:sldId id="414" r:id="rId52"/>
    <p:sldId id="442" r:id="rId53"/>
    <p:sldId id="400" r:id="rId54"/>
    <p:sldId id="415" r:id="rId55"/>
    <p:sldId id="443" r:id="rId56"/>
    <p:sldId id="444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9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2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4.xml"/><Relationship Id="rId18" Type="http://schemas.openxmlformats.org/officeDocument/2006/relationships/slide" Target="slide18.xml"/><Relationship Id="rId3" Type="http://schemas.openxmlformats.org/officeDocument/2006/relationships/slide" Target="slide20.xml"/><Relationship Id="rId7" Type="http://schemas.openxmlformats.org/officeDocument/2006/relationships/slide" Target="slide7.xml"/><Relationship Id="rId12" Type="http://schemas.openxmlformats.org/officeDocument/2006/relationships/slide" Target="slide13.xml"/><Relationship Id="rId17" Type="http://schemas.openxmlformats.org/officeDocument/2006/relationships/slide" Target="slide17.xml"/><Relationship Id="rId2" Type="http://schemas.openxmlformats.org/officeDocument/2006/relationships/slide" Target="slide3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2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1.xml"/><Relationship Id="rId4" Type="http://schemas.openxmlformats.org/officeDocument/2006/relationships/slide" Target="slide4.xml"/><Relationship Id="rId9" Type="http://schemas.openxmlformats.org/officeDocument/2006/relationships/slide" Target="slide8.xml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23.xml"/><Relationship Id="rId7" Type="http://schemas.openxmlformats.org/officeDocument/2006/relationships/slide" Target="slide26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1.xml"/><Relationship Id="rId5" Type="http://schemas.openxmlformats.org/officeDocument/2006/relationships/slide" Target="slide22.xml"/><Relationship Id="rId4" Type="http://schemas.openxmlformats.org/officeDocument/2006/relationships/slide" Target="slide24.xml"/><Relationship Id="rId9" Type="http://schemas.openxmlformats.org/officeDocument/2006/relationships/slide" Target="slide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4" Type="http://schemas.openxmlformats.org/officeDocument/2006/relationships/slide" Target="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13" Type="http://schemas.openxmlformats.org/officeDocument/2006/relationships/slide" Target="slide38.xml"/><Relationship Id="rId3" Type="http://schemas.openxmlformats.org/officeDocument/2006/relationships/slide" Target="slide46.xml"/><Relationship Id="rId7" Type="http://schemas.openxmlformats.org/officeDocument/2006/relationships/slide" Target="slide36.xml"/><Relationship Id="rId12" Type="http://schemas.openxmlformats.org/officeDocument/2006/relationships/slide" Target="slide42.xml"/><Relationship Id="rId2" Type="http://schemas.openxmlformats.org/officeDocument/2006/relationships/slide" Target="slide32.xml"/><Relationship Id="rId16" Type="http://schemas.openxmlformats.org/officeDocument/2006/relationships/slide" Target="slide4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5.xml"/><Relationship Id="rId11" Type="http://schemas.openxmlformats.org/officeDocument/2006/relationships/slide" Target="slide41.xml"/><Relationship Id="rId5" Type="http://schemas.openxmlformats.org/officeDocument/2006/relationships/slide" Target="slide34.xml"/><Relationship Id="rId15" Type="http://schemas.openxmlformats.org/officeDocument/2006/relationships/slide" Target="slide44.xml"/><Relationship Id="rId10" Type="http://schemas.openxmlformats.org/officeDocument/2006/relationships/slide" Target="slide40.xml"/><Relationship Id="rId4" Type="http://schemas.openxmlformats.org/officeDocument/2006/relationships/slide" Target="slide33.xml"/><Relationship Id="rId9" Type="http://schemas.openxmlformats.org/officeDocument/2006/relationships/slide" Target="slide39.xml"/><Relationship Id="rId14" Type="http://schemas.openxmlformats.org/officeDocument/2006/relationships/slide" Target="slide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3" Type="http://schemas.openxmlformats.org/officeDocument/2006/relationships/slide" Target="slide47.xml"/><Relationship Id="rId7" Type="http://schemas.openxmlformats.org/officeDocument/2006/relationships/slide" Target="slide53.xml"/><Relationship Id="rId2" Type="http://schemas.openxmlformats.org/officeDocument/2006/relationships/slide" Target="slide5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0.xml"/><Relationship Id="rId5" Type="http://schemas.openxmlformats.org/officeDocument/2006/relationships/slide" Target="slide49.xml"/><Relationship Id="rId10" Type="http://schemas.openxmlformats.org/officeDocument/2006/relationships/slide" Target="slide54.xml"/><Relationship Id="rId4" Type="http://schemas.openxmlformats.org/officeDocument/2006/relationships/slide" Target="slide48.xml"/><Relationship Id="rId9" Type="http://schemas.openxmlformats.org/officeDocument/2006/relationships/slide" Target="slide5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5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29743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080777" y="325270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การประกอบอาหารไทย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914320" y="4054697"/>
            <a:ext cx="6989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ยำถั่วพูกุ้งสด , ทอดมันกุ้ง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2995643" y="4883121"/>
            <a:ext cx="4763857" cy="861774"/>
            <a:chOff x="3684757" y="4883121"/>
            <a:chExt cx="4763857" cy="86177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712684" y="4951100"/>
              <a:ext cx="4735930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3684757" y="4883121"/>
              <a:ext cx="458780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5000" b="1" dirty="0">
                  <a:solidFill>
                    <a:srgbClr val="FFFF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ยำถั่วพูกุ้งสด</a:t>
              </a:r>
              <a:endParaRPr lang="en-US" sz="4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4" name="กล่องข้อความ 13"/>
          <p:cNvSpPr txBox="1"/>
          <p:nvPr/>
        </p:nvSpPr>
        <p:spPr>
          <a:xfrm>
            <a:off x="8742435" y="6334780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[44] 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19/01/64</a:t>
            </a:r>
          </a:p>
        </p:txBody>
      </p:sp>
      <p:grpSp>
        <p:nvGrpSpPr>
          <p:cNvPr id="17" name="กลุ่ม 16"/>
          <p:cNvGrpSpPr/>
          <p:nvPr/>
        </p:nvGrpSpPr>
        <p:grpSpPr>
          <a:xfrm>
            <a:off x="7966841" y="2921876"/>
            <a:ext cx="3342413" cy="3485496"/>
            <a:chOff x="7934319" y="2536696"/>
            <a:chExt cx="3711781" cy="3870676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21" name="ม้วนกระดาษแนวนอน 20"/>
            <p:cNvSpPr/>
            <p:nvPr/>
          </p:nvSpPr>
          <p:spPr>
            <a:xfrm>
              <a:off x="7934319" y="5676916"/>
              <a:ext cx="3711781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</a:t>
              </a:r>
              <a:r>
                <a:rPr lang="th-TH" sz="2400" b="1" dirty="0" err="1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รช</a:t>
              </a:r>
              <a:r>
                <a:rPr lang="th-TH" sz="2400" b="1" dirty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ยา ฐิติโชติรัตนา (เชฟเจนนี่) 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572" y="819501"/>
            <a:ext cx="3804583" cy="242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78373" y="1046603"/>
            <a:ext cx="11382704" cy="5241540"/>
          </a:xfrm>
          <a:prstGeom prst="roundRect">
            <a:avLst>
              <a:gd name="adj" fmla="val 1681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409907" y="310284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ยำถั่วพูกุ้งสด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255015" y="1198904"/>
            <a:ext cx="2611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ถั่วพู 100  กรัม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504497" y="5442777"/>
            <a:ext cx="1255923" cy="736567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255013" y="1789656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กุ้งแชบ๊วย 	8 	ตัว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255013" y="2371985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หมูสับ	 1	ช้อนโต๊ะ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255014" y="2970353"/>
            <a:ext cx="2770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ตะไคร้	 25	กรัม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255015" y="3572620"/>
            <a:ext cx="2875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20 กรัม</a:t>
            </a: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5047376" y="1183177"/>
            <a:ext cx="27874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หัวกะทิ 5 ช้อนโต๊ะ</a:t>
            </a: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1255015" y="4171270"/>
            <a:ext cx="31296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ใบมะกรูด	4	ใบ</a:t>
            </a:r>
          </a:p>
        </p:txBody>
      </p:sp>
      <p:sp>
        <p:nvSpPr>
          <p:cNvPr id="16" name="กล่องข้อความ 15">
            <a:hlinkClick r:id="rId10" action="ppaction://hlinksldjump"/>
          </p:cNvPr>
          <p:cNvSpPr txBox="1"/>
          <p:nvPr/>
        </p:nvSpPr>
        <p:spPr>
          <a:xfrm>
            <a:off x="5028763" y="1794255"/>
            <a:ext cx="16137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sp>
        <p:nvSpPr>
          <p:cNvPr id="17" name="กล่องข้อความ 16">
            <a:hlinkClick r:id="rId11" action="ppaction://hlinksldjump"/>
          </p:cNvPr>
          <p:cNvSpPr txBox="1"/>
          <p:nvPr/>
        </p:nvSpPr>
        <p:spPr>
          <a:xfrm>
            <a:off x="5029210" y="2387349"/>
            <a:ext cx="20719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น้ำพริกเผา</a:t>
            </a:r>
          </a:p>
        </p:txBody>
      </p:sp>
      <p:sp>
        <p:nvSpPr>
          <p:cNvPr id="20" name="กล่องข้อความ 19">
            <a:hlinkClick r:id="rId12" action="ppaction://hlinksldjump"/>
          </p:cNvPr>
          <p:cNvSpPr txBox="1"/>
          <p:nvPr/>
        </p:nvSpPr>
        <p:spPr>
          <a:xfrm>
            <a:off x="5029207" y="2969678"/>
            <a:ext cx="18655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</a:t>
            </a:r>
          </a:p>
        </p:txBody>
      </p:sp>
      <p:sp>
        <p:nvSpPr>
          <p:cNvPr id="21" name="กล่องข้อความ 20">
            <a:hlinkClick r:id="rId13" action="ppaction://hlinksldjump"/>
          </p:cNvPr>
          <p:cNvSpPr txBox="1"/>
          <p:nvPr/>
        </p:nvSpPr>
        <p:spPr>
          <a:xfrm>
            <a:off x="5029208" y="3552007"/>
            <a:ext cx="1865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น้ำมะนาว</a:t>
            </a:r>
          </a:p>
        </p:txBody>
      </p:sp>
      <p:sp>
        <p:nvSpPr>
          <p:cNvPr id="23" name="กล่องข้อความ 22">
            <a:hlinkClick r:id="rId14" action="ppaction://hlinksldjump"/>
          </p:cNvPr>
          <p:cNvSpPr txBox="1"/>
          <p:nvPr/>
        </p:nvSpPr>
        <p:spPr>
          <a:xfrm>
            <a:off x="1255015" y="4779980"/>
            <a:ext cx="37923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พริกขี้หนูสวน 1-2 ช้อนชา</a:t>
            </a:r>
          </a:p>
        </p:txBody>
      </p:sp>
      <p:sp>
        <p:nvSpPr>
          <p:cNvPr id="19" name="กล่องข้อความ 18">
            <a:hlinkClick r:id="rId15" action="ppaction://hlinksldjump"/>
          </p:cNvPr>
          <p:cNvSpPr txBox="1"/>
          <p:nvPr/>
        </p:nvSpPr>
        <p:spPr>
          <a:xfrm>
            <a:off x="5029206" y="4145101"/>
            <a:ext cx="24646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น้ำตาลมะพร้าว</a:t>
            </a:r>
          </a:p>
        </p:txBody>
      </p:sp>
      <p:sp>
        <p:nvSpPr>
          <p:cNvPr id="22" name="กล่องข้อความ 21">
            <a:hlinkClick r:id="rId16" action="ppaction://hlinksldjump"/>
          </p:cNvPr>
          <p:cNvSpPr txBox="1"/>
          <p:nvPr/>
        </p:nvSpPr>
        <p:spPr>
          <a:xfrm>
            <a:off x="8008108" y="1843332"/>
            <a:ext cx="3453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พริกชี้ฟ้าแดง </a:t>
            </a: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(สำหรับตกแต่ง)</a:t>
            </a:r>
          </a:p>
        </p:txBody>
      </p:sp>
      <p:sp>
        <p:nvSpPr>
          <p:cNvPr id="24" name="กล่องข้อความ 23">
            <a:hlinkClick r:id="rId17" action="ppaction://hlinksldjump"/>
          </p:cNvPr>
          <p:cNvSpPr txBox="1"/>
          <p:nvPr/>
        </p:nvSpPr>
        <p:spPr>
          <a:xfrm>
            <a:off x="7985052" y="2429367"/>
            <a:ext cx="3976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ยอดใบสะระแหน่ </a:t>
            </a: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(สำหรับตกแต่ง)</a:t>
            </a:r>
          </a:p>
        </p:txBody>
      </p:sp>
      <p:sp>
        <p:nvSpPr>
          <p:cNvPr id="25" name="กล่องข้อความ 24">
            <a:hlinkClick r:id="rId18" action="ppaction://hlinksldjump"/>
          </p:cNvPr>
          <p:cNvSpPr txBox="1"/>
          <p:nvPr/>
        </p:nvSpPr>
        <p:spPr>
          <a:xfrm>
            <a:off x="8035481" y="1240703"/>
            <a:ext cx="3426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ไข่ต้ม</a:t>
            </a: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ถั่วพู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1" b="9981"/>
          <a:stretch/>
        </p:blipFill>
        <p:spPr>
          <a:xfrm>
            <a:off x="4372305" y="1558981"/>
            <a:ext cx="3821321" cy="4318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กุ้งแชบ๊วย 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430" y="1505225"/>
            <a:ext cx="5971938" cy="4476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261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หมูสับ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0"/>
          <a:stretch/>
        </p:blipFill>
        <p:spPr>
          <a:xfrm>
            <a:off x="3861575" y="1428963"/>
            <a:ext cx="4479647" cy="4666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059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ตะไคร้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77" y="1461642"/>
            <a:ext cx="4084243" cy="4601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2022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1"/>
          <a:stretch/>
        </p:blipFill>
        <p:spPr>
          <a:xfrm>
            <a:off x="4256691" y="1470692"/>
            <a:ext cx="3915913" cy="4583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3042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ใบมะกรูด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0"/>
          <a:stretch/>
        </p:blipFill>
        <p:spPr>
          <a:xfrm>
            <a:off x="3911000" y="1396388"/>
            <a:ext cx="4047913" cy="473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6337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496" y="1570651"/>
            <a:ext cx="3895489" cy="4534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4414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หัวกะทิ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409" y="1470752"/>
            <a:ext cx="4081979" cy="458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33598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7"/>
          <a:stretch/>
        </p:blipFill>
        <p:spPr>
          <a:xfrm>
            <a:off x="3707616" y="1660149"/>
            <a:ext cx="4787566" cy="4399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065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น้ำพริกเผา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5" b="4417"/>
          <a:stretch/>
        </p:blipFill>
        <p:spPr>
          <a:xfrm>
            <a:off x="3973524" y="1450238"/>
            <a:ext cx="4443364" cy="4624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7315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8"/>
          <a:stretch/>
        </p:blipFill>
        <p:spPr>
          <a:xfrm>
            <a:off x="4081788" y="1432192"/>
            <a:ext cx="4039222" cy="4660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5459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788" y="1352320"/>
            <a:ext cx="3892459" cy="4819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363640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023" y="1429438"/>
            <a:ext cx="3820944" cy="4665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76345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2" b="6185"/>
          <a:stretch/>
        </p:blipFill>
        <p:spPr>
          <a:xfrm>
            <a:off x="3074201" y="1757190"/>
            <a:ext cx="6054395" cy="4010140"/>
          </a:xfrm>
          <a:prstGeom prst="rect">
            <a:avLst/>
          </a:prstGeom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972163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ยอดใบสาระแหน่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64" y="1442105"/>
            <a:ext cx="6189870" cy="4640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445593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ไข่ต้ม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sp>
        <p:nvSpPr>
          <p:cNvPr id="8" name="ลูกศรขวา 7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526" y="1266940"/>
            <a:ext cx="3733450" cy="4974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6988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มะพร้าวคั่ว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4563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22" y="1363901"/>
            <a:ext cx="3668604" cy="4893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935994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85099" y="53477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44127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2629983" y="3605107"/>
            <a:ext cx="268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กระชอนตาถี่</a:t>
            </a:r>
            <a:endParaRPr lang="th-TH" sz="24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2" name="กล่องข้อความ 11">
            <a:hlinkClick r:id="rId4" action="ppaction://hlinksldjump"/>
          </p:cNvPr>
          <p:cNvSpPr txBox="1"/>
          <p:nvPr/>
        </p:nvSpPr>
        <p:spPr>
          <a:xfrm>
            <a:off x="2629983" y="4376703"/>
            <a:ext cx="3177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ชามผสม + ไม้พาย</a:t>
            </a: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2623024" y="2775327"/>
            <a:ext cx="268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เขียง + </a:t>
            </a:r>
            <a:r>
              <a:rPr lang="en-US" sz="3600" b="1" dirty="0" err="1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เชฟ</a:t>
            </a:r>
          </a:p>
        </p:txBody>
      </p:sp>
      <p:sp>
        <p:nvSpPr>
          <p:cNvPr id="15" name="กล่องข้อความ 14">
            <a:hlinkClick r:id="rId6" action="ppaction://hlinksldjump"/>
          </p:cNvPr>
          <p:cNvSpPr txBox="1"/>
          <p:nvPr/>
        </p:nvSpPr>
        <p:spPr>
          <a:xfrm>
            <a:off x="2629983" y="1963176"/>
            <a:ext cx="248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</a:p>
        </p:txBody>
      </p:sp>
      <p:sp>
        <p:nvSpPr>
          <p:cNvPr id="16" name="กล่องข้อความ 15">
            <a:hlinkClick r:id="rId7" action="ppaction://hlinksldjump"/>
          </p:cNvPr>
          <p:cNvSpPr txBox="1"/>
          <p:nvPr/>
        </p:nvSpPr>
        <p:spPr>
          <a:xfrm>
            <a:off x="6062620" y="2828356"/>
            <a:ext cx="2954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</a:p>
        </p:txBody>
      </p:sp>
      <p:sp>
        <p:nvSpPr>
          <p:cNvPr id="19" name="กล่องข้อความ 18">
            <a:hlinkClick r:id="rId8" action="ppaction://hlinksldjump"/>
          </p:cNvPr>
          <p:cNvSpPr txBox="1"/>
          <p:nvPr/>
        </p:nvSpPr>
        <p:spPr>
          <a:xfrm>
            <a:off x="6062620" y="2006543"/>
            <a:ext cx="3260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ช้อนตวง + ถ้วยตวง</a:t>
            </a:r>
          </a:p>
        </p:txBody>
      </p:sp>
      <p:sp>
        <p:nvSpPr>
          <p:cNvPr id="21" name="กล่องข้อความ 20">
            <a:hlinkClick r:id="rId9" action="ppaction://hlinksldjump"/>
          </p:cNvPr>
          <p:cNvSpPr txBox="1"/>
          <p:nvPr/>
        </p:nvSpPr>
        <p:spPr>
          <a:xfrm>
            <a:off x="6062620" y="3605107"/>
            <a:ext cx="227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44127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7628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44127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0661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44127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41" y="1622090"/>
            <a:ext cx="5707117" cy="4280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9039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44127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96" y="1879780"/>
            <a:ext cx="4235691" cy="3175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6820"/>
          <a:stretch/>
        </p:blipFill>
        <p:spPr>
          <a:xfrm>
            <a:off x="5786497" y="1879780"/>
            <a:ext cx="4909468" cy="3017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ลูกศรขวา 8">
            <a:hlinkClick r:id="rId4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44127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6108129" y="1682286"/>
            <a:ext cx="4788960" cy="32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75" y="1543435"/>
            <a:ext cx="4847332" cy="363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ลูกศรขวา 9">
            <a:hlinkClick r:id="rId4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44127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201021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44127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583" y="1499917"/>
            <a:ext cx="6035634" cy="4524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80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220429" y="2064996"/>
            <a:ext cx="97316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แกะเปลือกกุ้ง ผ่าเอาเส้นหลังออก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หั่นถั่วพู ซอยตระไคร้ หอมแดง ใบมะกรูด  พริกขี้หนูสวน และพริกขี้ฟ้าแดง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 ลวกกุ้งพอสุก แล้วลวกในน้ำผสมน้ำแข็ง พักไว้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นำถั่วพูลวกในน้ำเดือด ให้สุกใส แล้วล้างในน้ำแช่น้ำแข็ง นำขั้นสะเด็ดน้ำ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3" y="437159"/>
            <a:ext cx="403606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เตรียมวัตถุดิบ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057620" y="517792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734318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990520" y="1943810"/>
            <a:ext cx="103816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ตั้งหม้อ นำหมูสับผสมกับหัวกะทิ  รวนในหม้อให้สุก 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นำถั่วพูลวกในน้ำเดือด ให้สุกใส แล้วล้างในน้ำแช่น้ำแข็ง นำขั้นสะเด็ดน้ำ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ปรุงน้ำยำด้วย น้ำตาลมะพร้าว น้ำมะนาว น้ำปลา และน้ำพริกเผา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น้ำหมูสับพร้อมน้ำกะทิลงเคล้ากับน้ำยำ ผสมกับผักสมุนไพรสด และพริกขี้หนูสวนที่ซอยไว้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	ผสมถั่วพูลวกลงเคล้าให้ทั่ว แล้วจึงค่อยนำกุ้งลงผสม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	นำใส่จาน ตกแต่งจานด้วยยอดใบสะระแหน่ และพริกชี้ฟ้าแดง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3" y="437159"/>
            <a:ext cx="317256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ยำถั่วพูกุ้งสด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16189" y="522370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715240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92D828A-E3BD-459E-9B4C-692DEF276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61487BBE-FD67-4B7E-B9E5-6519A72A4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302" cy="6858000"/>
          </a:xfrm>
        </p:spPr>
      </p:pic>
    </p:spTree>
    <p:extLst>
      <p:ext uri="{BB962C8B-B14F-4D97-AF65-F5344CB8AC3E}">
        <p14:creationId xmlns:p14="http://schemas.microsoft.com/office/powerpoint/2010/main" val="18519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29483" y="1297501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585523" y="1944791"/>
            <a:ext cx="28432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เนื้อกุ้งแชบ๊วย  250 กรัม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861862" y="561256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585521" y="2421844"/>
            <a:ext cx="25127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มันหมูแข็ง  25  กรัม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585520" y="2898898"/>
            <a:ext cx="13449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585520" y="3420319"/>
            <a:ext cx="327291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แป้งมันสำปะหลัง  1  ช้อนชา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585521" y="3897372"/>
            <a:ext cx="30635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กระเทียมไทย  ½  ช้อนโต๊ะ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1585520" y="4374426"/>
            <a:ext cx="274410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รากผักชี  ½  ช้อนโต๊ะ</a:t>
            </a:r>
            <a:endParaRPr lang="th-TH" sz="25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9" action="ppaction://hlinksldjump"/>
          </p:cNvPr>
          <p:cNvSpPr txBox="1"/>
          <p:nvPr/>
        </p:nvSpPr>
        <p:spPr>
          <a:xfrm>
            <a:off x="5673686" y="1944791"/>
            <a:ext cx="31550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น้ำตาลทราย  1 ½  ช้อนชา</a:t>
            </a:r>
          </a:p>
        </p:txBody>
      </p:sp>
      <p:sp>
        <p:nvSpPr>
          <p:cNvPr id="17" name="กล่องข้อความ 16">
            <a:hlinkClick r:id="rId10" action="ppaction://hlinksldjump"/>
          </p:cNvPr>
          <p:cNvSpPr txBox="1"/>
          <p:nvPr/>
        </p:nvSpPr>
        <p:spPr>
          <a:xfrm>
            <a:off x="5673683" y="2414543"/>
            <a:ext cx="2820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น้ำมันงา  </a:t>
            </a: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¼  </a:t>
            </a:r>
            <a:r>
              <a:rPr lang="th-TH" sz="2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ช้อนชา</a:t>
            </a:r>
          </a:p>
        </p:txBody>
      </p:sp>
      <p:sp>
        <p:nvSpPr>
          <p:cNvPr id="20" name="กล่องข้อความ 19">
            <a:hlinkClick r:id="rId11" action="ppaction://hlinksldjump"/>
          </p:cNvPr>
          <p:cNvSpPr txBox="1"/>
          <p:nvPr/>
        </p:nvSpPr>
        <p:spPr>
          <a:xfrm>
            <a:off x="5673684" y="2954282"/>
            <a:ext cx="20381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ไข่ไก่  3  ฟอง</a:t>
            </a:r>
            <a:endParaRPr lang="th-TH" sz="25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1" name="กล่องข้อความ 20">
            <a:hlinkClick r:id="rId12" action="ppaction://hlinksldjump"/>
          </p:cNvPr>
          <p:cNvSpPr txBox="1"/>
          <p:nvPr/>
        </p:nvSpPr>
        <p:spPr>
          <a:xfrm>
            <a:off x="5673685" y="3420319"/>
            <a:ext cx="35033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เกล็ดขนมปัง สำหรับชุบทอด</a:t>
            </a:r>
            <a:endParaRPr lang="th-TH" sz="25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23" name="กล่องข้อความ 22">
            <a:hlinkClick r:id="rId13" action="ppaction://hlinksldjump"/>
          </p:cNvPr>
          <p:cNvSpPr txBox="1"/>
          <p:nvPr/>
        </p:nvSpPr>
        <p:spPr>
          <a:xfrm>
            <a:off x="1585521" y="4840640"/>
            <a:ext cx="3195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พริกไทยขาวเม็ด  1	ช้อนชา</a:t>
            </a:r>
          </a:p>
        </p:txBody>
      </p:sp>
      <p:sp>
        <p:nvSpPr>
          <p:cNvPr id="19" name="กล่องข้อความ 18">
            <a:hlinkClick r:id="rId14" action="ppaction://hlinksldjump"/>
          </p:cNvPr>
          <p:cNvSpPr txBox="1"/>
          <p:nvPr/>
        </p:nvSpPr>
        <p:spPr>
          <a:xfrm>
            <a:off x="5673683" y="3897372"/>
            <a:ext cx="18937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น้ำมันปาล์ม</a:t>
            </a:r>
            <a:endParaRPr lang="th-TH" sz="25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22" name="กล่องข้อความ 21">
            <a:hlinkClick r:id="rId15" action="ppaction://hlinksldjump"/>
          </p:cNvPr>
          <p:cNvSpPr txBox="1"/>
          <p:nvPr/>
        </p:nvSpPr>
        <p:spPr>
          <a:xfrm>
            <a:off x="5673683" y="4374425"/>
            <a:ext cx="31550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พริกชี้ฟ้าแดง สำหรับตกแต่ง</a:t>
            </a:r>
            <a:endParaRPr lang="th-TH" sz="25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24" name="กล่องข้อความ 23">
            <a:hlinkClick r:id="rId16" action="ppaction://hlinksldjump"/>
          </p:cNvPr>
          <p:cNvSpPr txBox="1"/>
          <p:nvPr/>
        </p:nvSpPr>
        <p:spPr>
          <a:xfrm>
            <a:off x="5673683" y="4851479"/>
            <a:ext cx="31550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ผักชี สำหรับตกแต่ง</a:t>
            </a:r>
            <a:endParaRPr lang="th-TH" sz="25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33435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เนื้อกุ้งแชบ๊วย	250	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90670" y="524895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3" y="422131"/>
            <a:ext cx="356233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430" y="1505225"/>
            <a:ext cx="5971938" cy="4476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4433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มันหมูแข็ง 25	กรัม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sp>
        <p:nvSpPr>
          <p:cNvPr id="6" name="ลูกศรขวา 5">
            <a:hlinkClick r:id="rId2" action="ppaction://hlinksldjump"/>
          </p:cNvPr>
          <p:cNvSpPr/>
          <p:nvPr/>
        </p:nvSpPr>
        <p:spPr>
          <a:xfrm>
            <a:off x="1090670" y="524895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75" y="1363355"/>
            <a:ext cx="4477229" cy="4894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13579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7"/>
          <a:stretch/>
        </p:blipFill>
        <p:spPr>
          <a:xfrm>
            <a:off x="3707616" y="1660149"/>
            <a:ext cx="4787566" cy="4399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1090670" y="524895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690069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Leek (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ต้นหอม) 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8" b="5381"/>
          <a:stretch/>
        </p:blipFill>
        <p:spPr>
          <a:xfrm>
            <a:off x="4043428" y="1569763"/>
            <a:ext cx="4064986" cy="4423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728816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กระเทียมไทย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4"/>
          <a:stretch/>
        </p:blipFill>
        <p:spPr>
          <a:xfrm>
            <a:off x="3836271" y="1484522"/>
            <a:ext cx="4530255" cy="4511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179925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7"/>
          <a:stretch/>
        </p:blipFill>
        <p:spPr>
          <a:xfrm>
            <a:off x="3978379" y="1405015"/>
            <a:ext cx="4246039" cy="4670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9273867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พริกไทยขาวเม็ด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sp>
        <p:nvSpPr>
          <p:cNvPr id="6" name="ลูกศรขวา 5">
            <a:hlinkClick r:id="rId2" action="ppaction://hlinksldjump"/>
          </p:cNvPr>
          <p:cNvSpPr/>
          <p:nvPr/>
        </p:nvSpPr>
        <p:spPr>
          <a:xfrm>
            <a:off x="978562" y="526894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215" y="1396256"/>
            <a:ext cx="3514368" cy="4687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4980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35118"/>
            <a:ext cx="10602115" cy="5423338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57906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3999135" y="1399141"/>
            <a:ext cx="3973132" cy="4946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60245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น้ำสะอาด 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230" y="1726460"/>
            <a:ext cx="3044489" cy="4061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842283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กานพลู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80"/>
          <a:stretch/>
        </p:blipFill>
        <p:spPr>
          <a:xfrm>
            <a:off x="4102080" y="1531421"/>
            <a:ext cx="3841082" cy="4417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7914641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เกล็ดขนมปัง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sp>
        <p:nvSpPr>
          <p:cNvPr id="6" name="ลูกศรขวา 5">
            <a:hlinkClick r:id="rId2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9" b="5864"/>
          <a:stretch/>
        </p:blipFill>
        <p:spPr>
          <a:xfrm>
            <a:off x="3868919" y="1509310"/>
            <a:ext cx="4464960" cy="4616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06198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441" y="1367701"/>
            <a:ext cx="4969547" cy="4709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9855763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พริกชี้ฟ้าแดง</a:t>
            </a: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333" y="1485160"/>
            <a:ext cx="6057489" cy="4541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2512440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8" y="1412011"/>
            <a:ext cx="7333497" cy="4544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1143815" y="55304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3777303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0768" y="53107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7">
            <a:hlinkClick r:id="rId3" action="ppaction://hlinksldjump"/>
          </p:cNvPr>
          <p:cNvSpPr txBox="1"/>
          <p:nvPr/>
        </p:nvSpPr>
        <p:spPr>
          <a:xfrm>
            <a:off x="1621614" y="1665242"/>
            <a:ext cx="4287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หม้อสำหรับทอด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621613" y="2379246"/>
            <a:ext cx="268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  <a:endParaRPr lang="th-TH" sz="2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>
            <a:hlinkClick r:id="rId5" action="ppaction://hlinksldjump"/>
          </p:cNvPr>
          <p:cNvSpPr txBox="1"/>
          <p:nvPr/>
        </p:nvSpPr>
        <p:spPr>
          <a:xfrm>
            <a:off x="1626104" y="3104343"/>
            <a:ext cx="2677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ตะแกรงพัก</a:t>
            </a:r>
          </a:p>
        </p:txBody>
      </p:sp>
      <p:sp>
        <p:nvSpPr>
          <p:cNvPr id="13" name="กล่องข้อความ 12">
            <a:hlinkClick r:id="rId6" action="ppaction://hlinksldjump"/>
          </p:cNvPr>
          <p:cNvSpPr txBox="1"/>
          <p:nvPr/>
        </p:nvSpPr>
        <p:spPr>
          <a:xfrm>
            <a:off x="1621613" y="3811252"/>
            <a:ext cx="3185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กระดาษซับมัน</a:t>
            </a:r>
          </a:p>
        </p:txBody>
      </p:sp>
      <p:sp>
        <p:nvSpPr>
          <p:cNvPr id="14" name="กล่องข้อความ 13">
            <a:hlinkClick r:id="rId7" action="ppaction://hlinksldjump"/>
          </p:cNvPr>
          <p:cNvSpPr txBox="1"/>
          <p:nvPr/>
        </p:nvSpPr>
        <p:spPr>
          <a:xfrm>
            <a:off x="6338198" y="2375780"/>
            <a:ext cx="3191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มีดเชฟ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6338198" y="3811252"/>
            <a:ext cx="2552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 + สาก</a:t>
            </a:r>
          </a:p>
        </p:txBody>
      </p:sp>
      <p:sp>
        <p:nvSpPr>
          <p:cNvPr id="20" name="กล่องข้อความ 19">
            <a:hlinkClick r:id="rId9" action="ppaction://hlinksldjump"/>
          </p:cNvPr>
          <p:cNvSpPr txBox="1"/>
          <p:nvPr/>
        </p:nvSpPr>
        <p:spPr>
          <a:xfrm>
            <a:off x="6288768" y="1729449"/>
            <a:ext cx="3240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22" name="กล่องข้อความ 21">
            <a:hlinkClick r:id="rId10" action="ppaction://hlinksldjump"/>
          </p:cNvPr>
          <p:cNvSpPr txBox="1"/>
          <p:nvPr/>
        </p:nvSpPr>
        <p:spPr>
          <a:xfrm>
            <a:off x="6338199" y="3104343"/>
            <a:ext cx="3543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 + ช้อนตวง</a:t>
            </a:r>
          </a:p>
        </p:txBody>
      </p:sp>
    </p:spTree>
    <p:extLst>
      <p:ext uri="{BB962C8B-B14F-4D97-AF65-F5344CB8AC3E}">
        <p14:creationId xmlns:p14="http://schemas.microsoft.com/office/powerpoint/2010/main" val="494941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1518" y="52427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3152250" y="1874155"/>
            <a:ext cx="5599291" cy="3776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59692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828" y="1527148"/>
            <a:ext cx="6032543" cy="4524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91518" y="52427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35827503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144" y="1767205"/>
            <a:ext cx="5141357" cy="3854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91518" y="52427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17280829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กระดาษซับมัน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037" y="1821007"/>
            <a:ext cx="4914902" cy="3686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91518" y="52427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30366594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กระดาษซับมัน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432" y="1830388"/>
            <a:ext cx="2880986" cy="3843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91518" y="52427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27793814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873" y="1740550"/>
            <a:ext cx="4144287" cy="3106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6820"/>
          <a:stretch/>
        </p:blipFill>
        <p:spPr>
          <a:xfrm>
            <a:off x="1324134" y="1785117"/>
            <a:ext cx="4909468" cy="3017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4" action="ppaction://hlinksldjump"/>
          </p:cNvPr>
          <p:cNvSpPr/>
          <p:nvPr/>
        </p:nvSpPr>
        <p:spPr>
          <a:xfrm>
            <a:off x="991518" y="52427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30278405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4" action="ppaction://hlinksldjump"/>
          </p:cNvPr>
          <p:cNvSpPr/>
          <p:nvPr/>
        </p:nvSpPr>
        <p:spPr>
          <a:xfrm>
            <a:off x="991518" y="52427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6835226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68636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6108129" y="1682286"/>
            <a:ext cx="4788960" cy="32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75" y="1543435"/>
            <a:ext cx="4847332" cy="363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00598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60158" y="3810203"/>
            <a:ext cx="105170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นำกุ้งมาแกะเปลือก ผ่าเอาเส้นหลังออก ล้างด้วยเกลือ และแป้งมันสำปะหลัง ล้างน้ำผ่านจนน้ำใส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ซับน้ำกุ้งให้แห้ง นำมาสับหยาบ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สับมันหมูให้ละเอียด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3969961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เตรียมวัตถุดิบ 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4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14519" y="578907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8" name="กล่องข้อความ 12"/>
          <p:cNvSpPr txBox="1"/>
          <p:nvPr/>
        </p:nvSpPr>
        <p:spPr>
          <a:xfrm>
            <a:off x="1075868" y="1433358"/>
            <a:ext cx="100207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เตรียมเครื่องสามเกลอ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นำรากผักชี และกระเทียม นำมาล้างให้สะอาด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ปอกเปลือกกระเทียมออก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ซอยผักชีและรากผักชีให้ละเอียด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นำเม็ดพริกไทยขาว รากผักชี กระเทียม ใส่ครก ตำจนละเอียด</a:t>
            </a:r>
          </a:p>
        </p:txBody>
      </p:sp>
    </p:spTree>
    <p:extLst>
      <p:ext uri="{BB962C8B-B14F-4D97-AF65-F5344CB8AC3E}">
        <p14:creationId xmlns:p14="http://schemas.microsoft.com/office/powerpoint/2010/main" val="39875054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8" y="1776126"/>
            <a:ext cx="10020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นำเนื้อกุ้งผสมกับมันหมู และสามเกลอเคล้าให้ทั่ว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ปรุงรสด้วยเกลือ น้ำตาลทราย พริกไทยขาวป่น และน้ำมันงา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นำไปนวดบนน้ำแข็งจนเหนียว นำไปพักในตู้เย็นอย่างน้อย 30 นาที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นำมาขึ้นรูป ชุบไข่ และเกล็ดขนมปัง 2 รอบ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ทอดด้วยไฟกลางค่อนข้างแรง จนสุกเหลือง</a:t>
            </a:r>
          </a:p>
          <a:p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นำขึ้นซับน้ำมัน เสิร์ฟคูกับน้ำจิ้มบ๊วย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th-TH" sz="40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ทอดมันกุ้ง</a:t>
            </a:r>
            <a:endParaRPr lang="th-TH" sz="48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25418" y="558462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4131071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2343</TotalTime>
  <Words>944</Words>
  <Application>Microsoft Office PowerPoint</Application>
  <PresentationFormat>แบบจอกว้าง</PresentationFormat>
  <Paragraphs>205</Paragraphs>
  <Slides>56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56</vt:i4>
      </vt:variant>
    </vt:vector>
  </HeadingPairs>
  <TitlesOfParts>
    <vt:vector size="66" baseType="lpstr">
      <vt:lpstr>Angsana New</vt:lpstr>
      <vt:lpstr>Angsana New (หัวเรื่อง)</vt:lpstr>
      <vt:lpstr>Arial</vt:lpstr>
      <vt:lpstr>Browallia New</vt:lpstr>
      <vt:lpstr>Century Gothic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พิสุทธา ใจธรรม</cp:lastModifiedBy>
  <cp:revision>593</cp:revision>
  <dcterms:created xsi:type="dcterms:W3CDTF">2020-12-22T03:05:05Z</dcterms:created>
  <dcterms:modified xsi:type="dcterms:W3CDTF">2022-01-18T07:55:50Z</dcterms:modified>
</cp:coreProperties>
</file>