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0"/>
  </p:handoutMasterIdLst>
  <p:sldIdLst>
    <p:sldId id="256" r:id="rId2"/>
    <p:sldId id="606" r:id="rId3"/>
    <p:sldId id="534" r:id="rId4"/>
    <p:sldId id="557" r:id="rId5"/>
    <p:sldId id="559" r:id="rId6"/>
    <p:sldId id="793" r:id="rId7"/>
    <p:sldId id="592" r:id="rId8"/>
    <p:sldId id="563" r:id="rId9"/>
    <p:sldId id="568" r:id="rId10"/>
    <p:sldId id="772" r:id="rId11"/>
    <p:sldId id="776" r:id="rId12"/>
    <p:sldId id="504" r:id="rId13"/>
    <p:sldId id="777" r:id="rId14"/>
    <p:sldId id="778" r:id="rId15"/>
    <p:sldId id="779" r:id="rId16"/>
    <p:sldId id="780" r:id="rId17"/>
    <p:sldId id="781" r:id="rId18"/>
    <p:sldId id="782" r:id="rId19"/>
    <p:sldId id="783" r:id="rId20"/>
    <p:sldId id="785" r:id="rId21"/>
    <p:sldId id="786" r:id="rId22"/>
    <p:sldId id="787" r:id="rId23"/>
    <p:sldId id="788" r:id="rId24"/>
    <p:sldId id="789" r:id="rId25"/>
    <p:sldId id="790" r:id="rId26"/>
    <p:sldId id="791" r:id="rId27"/>
    <p:sldId id="792" r:id="rId28"/>
    <p:sldId id="64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000082"/>
    <a:srgbClr val="00008E"/>
    <a:srgbClr val="000074"/>
    <a:srgbClr val="660033"/>
    <a:srgbClr val="EAEAEA"/>
    <a:srgbClr val="D60093"/>
    <a:srgbClr val="8D1774"/>
    <a:srgbClr val="FAA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9" autoAdjust="0"/>
    <p:restoredTop sz="94660"/>
  </p:normalViewPr>
  <p:slideViewPr>
    <p:cSldViewPr snapToGrid="0">
      <p:cViewPr varScale="1">
        <p:scale>
          <a:sx n="91" d="100"/>
          <a:sy n="91" d="100"/>
        </p:scale>
        <p:origin x="34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9BDFF-D3AE-4240-8503-802933B79B68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5E73E-D106-4A4B-A696-581ACAE707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1322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customXml" Target="../ink/ink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slide" Target="slide21.xml"/><Relationship Id="rId18" Type="http://schemas.openxmlformats.org/officeDocument/2006/relationships/slide" Target="slide25.xml"/><Relationship Id="rId3" Type="http://schemas.openxmlformats.org/officeDocument/2006/relationships/slide" Target="slide12.xml"/><Relationship Id="rId7" Type="http://schemas.openxmlformats.org/officeDocument/2006/relationships/slide" Target="slide28.xml"/><Relationship Id="rId12" Type="http://schemas.openxmlformats.org/officeDocument/2006/relationships/slide" Target="slide20.xml"/><Relationship Id="rId17" Type="http://schemas.openxmlformats.org/officeDocument/2006/relationships/slide" Target="slide27.xml"/><Relationship Id="rId2" Type="http://schemas.openxmlformats.org/officeDocument/2006/relationships/slide" Target="slide18.xml"/><Relationship Id="rId16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11" Type="http://schemas.openxmlformats.org/officeDocument/2006/relationships/slide" Target="slide19.xml"/><Relationship Id="rId5" Type="http://schemas.openxmlformats.org/officeDocument/2006/relationships/slide" Target="slide15.xml"/><Relationship Id="rId15" Type="http://schemas.openxmlformats.org/officeDocument/2006/relationships/slide" Target="slide24.xml"/><Relationship Id="rId10" Type="http://schemas.openxmlformats.org/officeDocument/2006/relationships/slide" Target="slide17.xml"/><Relationship Id="rId19" Type="http://schemas.openxmlformats.org/officeDocument/2006/relationships/slide" Target="slide26.xml"/><Relationship Id="rId4" Type="http://schemas.openxmlformats.org/officeDocument/2006/relationships/slide" Target="slide14.xml"/><Relationship Id="rId9" Type="http://schemas.openxmlformats.org/officeDocument/2006/relationships/slide" Target="slide16.xml"/><Relationship Id="rId14" Type="http://schemas.openxmlformats.org/officeDocument/2006/relationships/slide" Target="slide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33047" y="550986"/>
            <a:ext cx="10867292" cy="5749332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584712" y="6346864"/>
            <a:ext cx="3237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</a:t>
            </a:r>
            <a:r>
              <a:rPr lang="th-TH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8] </a:t>
            </a:r>
            <a:r>
              <a:rPr lang="th-TH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23/0</a:t>
            </a:r>
            <a:r>
              <a:rPr lang="en-US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  <a:endParaRPr lang="th-TH" sz="22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723591" y="3779481"/>
            <a:ext cx="477438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อาหารไทย</a:t>
            </a:r>
            <a:endParaRPr lang="th-TH" sz="45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rId2" action="ppaction://hlinksldjump"/>
          </p:cNvPr>
          <p:cNvSpPr txBox="1"/>
          <p:nvPr/>
        </p:nvSpPr>
        <p:spPr>
          <a:xfrm>
            <a:off x="1723591" y="4826301"/>
            <a:ext cx="4955396" cy="6001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3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แกงฮังเล</a:t>
            </a:r>
            <a:r>
              <a:rPr lang="th-TH" sz="33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ต่อนยอน</a:t>
            </a:r>
            <a:endParaRPr lang="th-TH" sz="33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427" y="1264366"/>
            <a:ext cx="3876745" cy="24706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รูปภาพ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657" y="1081660"/>
            <a:ext cx="3823260" cy="4997669"/>
          </a:xfrm>
          <a:prstGeom prst="rect">
            <a:avLst/>
          </a:prstGeom>
        </p:spPr>
      </p:pic>
      <p:sp>
        <p:nvSpPr>
          <p:cNvPr id="16" name="ม้วนกระดาษแนวนอน 13"/>
          <p:cNvSpPr/>
          <p:nvPr/>
        </p:nvSpPr>
        <p:spPr>
          <a:xfrm>
            <a:off x="7478665" y="5699039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คุณกสิณ 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เดช</a:t>
            </a:r>
            <a:r>
              <a:rPr lang="th-TH" sz="2400" b="1" dirty="0" smtClean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เจริญ (เชฟ</a:t>
            </a:r>
            <a:r>
              <a:rPr lang="th-TH" sz="2400" b="1" dirty="0" err="1" smtClean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ออฟ</a:t>
            </a:r>
            <a:r>
              <a:rPr lang="th-TH" sz="2400" b="1" dirty="0" smtClean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2400" b="1" dirty="0">
              <a:solidFill>
                <a:srgbClr val="000074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1131" y="1227531"/>
            <a:ext cx="10882388" cy="5076901"/>
          </a:xfrm>
          <a:prstGeom prst="roundRect">
            <a:avLst>
              <a:gd name="adj" fmla="val 266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6249981" y="2017004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1972294" y="1973231"/>
            <a:ext cx="2541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1972294" y="2836413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+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6249981" y="2831413"/>
            <a:ext cx="3011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ำดับงาน: สิ้นสุด 5">
            <a:hlinkClick r:id="rId6" action="ppaction://hlinksldjump"/>
          </p:cNvPr>
          <p:cNvSpPr/>
          <p:nvPr/>
        </p:nvSpPr>
        <p:spPr>
          <a:xfrm>
            <a:off x="775573" y="565762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2" name="กล่องข้อความ 21">
            <a:hlinkClick r:id="rId7" action="ppaction://hlinksldjump"/>
          </p:cNvPr>
          <p:cNvSpPr txBox="1"/>
          <p:nvPr/>
        </p:nvSpPr>
        <p:spPr>
          <a:xfrm>
            <a:off x="1962577" y="4560156"/>
            <a:ext cx="32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 + สาก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8" action="ppaction://hlinksldjump"/>
          </p:cNvPr>
          <p:cNvSpPr txBox="1"/>
          <p:nvPr/>
        </p:nvSpPr>
        <p:spPr>
          <a:xfrm>
            <a:off x="6269613" y="3678746"/>
            <a:ext cx="2246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2" name="Rounded Rectangle 1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sp>
        <p:nvSpPr>
          <p:cNvPr id="14" name="กล่องข้อความ 18">
            <a:hlinkClick r:id="rId10" action="ppaction://hlinksldjump"/>
          </p:cNvPr>
          <p:cNvSpPr txBox="1"/>
          <p:nvPr/>
        </p:nvSpPr>
        <p:spPr>
          <a:xfrm>
            <a:off x="1972293" y="3674544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601434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790" y="4911631"/>
            <a:ext cx="725425" cy="667513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5878573" y="5031814"/>
            <a:ext cx="1342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112" y="1645320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Group 14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6" name="Rounded Rectangle 15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261241"/>
            <a:ext cx="11223420" cy="5037959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40229" y="230640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  <a:endParaRPr lang="th-TH" sz="40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แผนผังลำดับงาน: สิ้นสุด 13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9" name="Rounded Rectangle 18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261241"/>
            <a:ext cx="11223420" cy="5037959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716" y="4876183"/>
            <a:ext cx="725425" cy="667513"/>
          </a:xfrm>
          <a:prstGeom prst="rect">
            <a:avLst/>
          </a:prstGeom>
        </p:spPr>
      </p:pic>
      <p:sp>
        <p:nvSpPr>
          <p:cNvPr id="14" name="แผนผังลำดับงาน: สิ้นสุด 13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9" name="Rounded Rectangle 18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sp>
        <p:nvSpPr>
          <p:cNvPr id="16" name="กล่องข้อความ 15"/>
          <p:cNvSpPr txBox="1"/>
          <p:nvPr/>
        </p:nvSpPr>
        <p:spPr>
          <a:xfrm>
            <a:off x="5501104" y="4887711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839" y="1884235"/>
            <a:ext cx="3810000" cy="28575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28" y="1914135"/>
            <a:ext cx="3810000" cy="28575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659732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92772"/>
            <a:ext cx="10452100" cy="500642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16882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 + สาก</a:t>
            </a:r>
          </a:p>
        </p:txBody>
      </p:sp>
      <p:sp>
        <p:nvSpPr>
          <p:cNvPr id="18" name="แผนผังลำดับงาน: สิ้นสุด 17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6" name="Rounded Rectangle 15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2" r="7749"/>
          <a:stretch/>
        </p:blipFill>
        <p:spPr>
          <a:xfrm>
            <a:off x="4402910" y="1794492"/>
            <a:ext cx="2971530" cy="313411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1077" y="1233847"/>
            <a:ext cx="10570308" cy="5065353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627" y="1857375"/>
            <a:ext cx="3447561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937" y="1869098"/>
            <a:ext cx="3687690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  <a:endParaRPr lang="th-TH" sz="40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แผนผังลำดับงาน: สิ้นสุด 14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6" name="Rounded Rectangle 15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8" name="Rounded Rectangle 17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201" y="521403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49360" y="5299665"/>
            <a:ext cx="1168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ผสม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307" y="1971388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Group 13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6" name="Rounded Rectangle 15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42474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923164" y="2145417"/>
            <a:ext cx="5012839" cy="36692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45870" y="1142147"/>
            <a:ext cx="10875714" cy="526916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069681" y="2327882"/>
            <a:ext cx="27489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พริกแห้งยอดสน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069682" y="3721178"/>
            <a:ext cx="18258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กล่องข้อความ 16">
            <a:hlinkClick r:id="rId5" action="ppaction://hlinksldjump"/>
          </p:cNvPr>
          <p:cNvSpPr txBox="1"/>
          <p:nvPr/>
        </p:nvSpPr>
        <p:spPr>
          <a:xfrm>
            <a:off x="1069682" y="4417826"/>
            <a:ext cx="18258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ตะไคร้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6" action="ppaction://hlinksldjump"/>
          </p:cNvPr>
          <p:cNvSpPr txBox="1"/>
          <p:nvPr/>
        </p:nvSpPr>
        <p:spPr>
          <a:xfrm>
            <a:off x="1069683" y="3024530"/>
            <a:ext cx="25471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พริกชี้ฟ้าแห้ง</a:t>
            </a:r>
          </a:p>
        </p:txBody>
      </p:sp>
      <p:sp>
        <p:nvSpPr>
          <p:cNvPr id="20" name="แผนผังลำดับงาน: สิ้นสุด 19">
            <a:hlinkClick r:id="rId7" action="ppaction://hlinksldjump"/>
          </p:cNvPr>
          <p:cNvSpPr/>
          <p:nvPr/>
        </p:nvSpPr>
        <p:spPr>
          <a:xfrm>
            <a:off x="313656" y="5938342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5" name="Rounded Rectangle 14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sp>
        <p:nvSpPr>
          <p:cNvPr id="2" name="Down Arrow Callout 1"/>
          <p:cNvSpPr/>
          <p:nvPr/>
        </p:nvSpPr>
        <p:spPr>
          <a:xfrm>
            <a:off x="2577130" y="1579107"/>
            <a:ext cx="1423554" cy="701064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พริกแกงฮังเล</a:t>
            </a:r>
            <a:endParaRPr lang="en-US" sz="2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6">
            <a:hlinkClick r:id="rId9" action="ppaction://hlinksldjump"/>
          </p:cNvPr>
          <p:cNvSpPr txBox="1"/>
          <p:nvPr/>
        </p:nvSpPr>
        <p:spPr>
          <a:xfrm>
            <a:off x="1069681" y="5068833"/>
            <a:ext cx="20783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8">
            <a:hlinkClick r:id="rId10" action="ppaction://hlinksldjump"/>
          </p:cNvPr>
          <p:cNvSpPr txBox="1"/>
          <p:nvPr/>
        </p:nvSpPr>
        <p:spPr>
          <a:xfrm>
            <a:off x="3739226" y="2327882"/>
            <a:ext cx="1944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13">
            <a:hlinkClick r:id="rId11" action="ppaction://hlinksldjump"/>
          </p:cNvPr>
          <p:cNvSpPr txBox="1"/>
          <p:nvPr/>
        </p:nvSpPr>
        <p:spPr>
          <a:xfrm>
            <a:off x="3739226" y="3721178"/>
            <a:ext cx="15497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กล่องข้อความ 16">
            <a:hlinkClick r:id="rId2" action="ppaction://hlinksldjump"/>
          </p:cNvPr>
          <p:cNvSpPr txBox="1"/>
          <p:nvPr/>
        </p:nvSpPr>
        <p:spPr>
          <a:xfrm>
            <a:off x="3739227" y="3024530"/>
            <a:ext cx="16744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กะปิ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กล่องข้อความ 16">
            <a:hlinkClick r:id="rId12" action="ppaction://hlinksldjump"/>
          </p:cNvPr>
          <p:cNvSpPr txBox="1"/>
          <p:nvPr/>
        </p:nvSpPr>
        <p:spPr>
          <a:xfrm>
            <a:off x="3739225" y="4440640"/>
            <a:ext cx="20783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ผงกะหรี่</a:t>
            </a:r>
          </a:p>
        </p:txBody>
      </p:sp>
      <p:sp>
        <p:nvSpPr>
          <p:cNvPr id="31" name="กล่องข้อความ 8">
            <a:hlinkClick r:id="rId13" action="ppaction://hlinksldjump"/>
          </p:cNvPr>
          <p:cNvSpPr txBox="1"/>
          <p:nvPr/>
        </p:nvSpPr>
        <p:spPr>
          <a:xfrm>
            <a:off x="6113298" y="2347491"/>
            <a:ext cx="37842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เนื้อสันคอหมู 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50</a:t>
            </a: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กรัม</a:t>
            </a:r>
          </a:p>
        </p:txBody>
      </p:sp>
      <p:sp>
        <p:nvSpPr>
          <p:cNvPr id="33" name="กล่องข้อความ 13">
            <a:hlinkClick r:id="rId14" action="ppaction://hlinksldjump"/>
          </p:cNvPr>
          <p:cNvSpPr txBox="1"/>
          <p:nvPr/>
        </p:nvSpPr>
        <p:spPr>
          <a:xfrm>
            <a:off x="6142445" y="3755874"/>
            <a:ext cx="25471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กระเทียมดอง</a:t>
            </a:r>
          </a:p>
        </p:txBody>
      </p:sp>
      <p:sp>
        <p:nvSpPr>
          <p:cNvPr id="34" name="กล่องข้อความ 16">
            <a:hlinkClick r:id="rId15" action="ppaction://hlinksldjump"/>
          </p:cNvPr>
          <p:cNvSpPr txBox="1"/>
          <p:nvPr/>
        </p:nvSpPr>
        <p:spPr>
          <a:xfrm>
            <a:off x="6142444" y="5144648"/>
            <a:ext cx="15260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</a:p>
        </p:txBody>
      </p:sp>
      <p:sp>
        <p:nvSpPr>
          <p:cNvPr id="35" name="กล่องข้อความ 16">
            <a:hlinkClick r:id="rId16" action="ppaction://hlinksldjump"/>
          </p:cNvPr>
          <p:cNvSpPr txBox="1"/>
          <p:nvPr/>
        </p:nvSpPr>
        <p:spPr>
          <a:xfrm>
            <a:off x="6113297" y="3041878"/>
            <a:ext cx="32881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หมูสามชั้น 250 กรัม</a:t>
            </a:r>
          </a:p>
        </p:txBody>
      </p:sp>
      <p:sp>
        <p:nvSpPr>
          <p:cNvPr id="37" name="กล่องข้อความ 8">
            <a:hlinkClick r:id="rId10" action="ppaction://hlinksldjump"/>
          </p:cNvPr>
          <p:cNvSpPr txBox="1"/>
          <p:nvPr/>
        </p:nvSpPr>
        <p:spPr>
          <a:xfrm>
            <a:off x="6142445" y="4450261"/>
            <a:ext cx="20783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8" name="กล่องข้อความ 13">
            <a:hlinkClick r:id="rId17" action="ppaction://hlinksldjump"/>
          </p:cNvPr>
          <p:cNvSpPr txBox="1"/>
          <p:nvPr/>
        </p:nvSpPr>
        <p:spPr>
          <a:xfrm>
            <a:off x="8717847" y="5144648"/>
            <a:ext cx="25471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ขาว</a:t>
            </a:r>
          </a:p>
        </p:txBody>
      </p:sp>
      <p:sp>
        <p:nvSpPr>
          <p:cNvPr id="39" name="กล่องข้อความ 16">
            <a:hlinkClick r:id="rId18" action="ppaction://hlinksldjump"/>
          </p:cNvPr>
          <p:cNvSpPr txBox="1"/>
          <p:nvPr/>
        </p:nvSpPr>
        <p:spPr>
          <a:xfrm>
            <a:off x="8717847" y="3755874"/>
            <a:ext cx="25471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มะขามเปียก</a:t>
            </a:r>
            <a:endParaRPr lang="th-TH" sz="33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กล่องข้อความ 16">
            <a:hlinkClick r:id="rId19" action="ppaction://hlinksldjump"/>
          </p:cNvPr>
          <p:cNvSpPr txBox="1"/>
          <p:nvPr/>
        </p:nvSpPr>
        <p:spPr>
          <a:xfrm>
            <a:off x="8720459" y="4450261"/>
            <a:ext cx="22107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น้ำตาลปี๊บ</a:t>
            </a:r>
          </a:p>
        </p:txBody>
      </p:sp>
    </p:spTree>
    <p:extLst>
      <p:ext uri="{BB962C8B-B14F-4D97-AF65-F5344CB8AC3E}">
        <p14:creationId xmlns:p14="http://schemas.microsoft.com/office/powerpoint/2010/main" val="27840966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394357" y="5207732"/>
            <a:ext cx="2204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พริกแห้งยอดสน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38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6588" y="1621899"/>
            <a:ext cx="3747944" cy="350716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394357" y="5207732"/>
            <a:ext cx="184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พริกชี้ฟ้าแห้ง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38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3441092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6069771" y="5207732"/>
            <a:ext cx="532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152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464166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799606" y="5207732"/>
            <a:ext cx="984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ตะไคร้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987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3" b="23550"/>
          <a:stretch/>
        </p:blipFill>
        <p:spPr>
          <a:xfrm>
            <a:off x="2918856" y="1970451"/>
            <a:ext cx="6301736" cy="288861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424715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571004" y="5207732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385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696981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851559" y="5207732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940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758" y="1617618"/>
            <a:ext cx="4681932" cy="351145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5067222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728266" y="5171353"/>
            <a:ext cx="728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กะปิ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011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7747675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997033" y="5207732"/>
            <a:ext cx="827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414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616026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643741" y="5207732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ผงกะหรี่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122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173" y="1610146"/>
            <a:ext cx="4985327" cy="37389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9581100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394357" y="5207732"/>
            <a:ext cx="1912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เนื้อสันคอหมู 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38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829595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8849402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394357" y="5207732"/>
            <a:ext cx="1503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หมูสามชั้น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38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638082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394357" y="5207732"/>
            <a:ext cx="1859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กระเทียมดอง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38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988430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6204850" y="5207732"/>
            <a:ext cx="524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231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269441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394357" y="5207732"/>
            <a:ext cx="1734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มะขามเปียก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38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1524000"/>
            <a:ext cx="5080000" cy="38100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9655106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394357" y="5207732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น้ำตาลปี๊บ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38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04903"/>
            <a:ext cx="4511040" cy="3383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444241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394357" y="5207732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err="1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</a:t>
            </a:r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ขาว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38" y="5220859"/>
            <a:ext cx="647619" cy="5968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1845" y="394492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4" y="1756415"/>
            <a:ext cx="4511040" cy="328025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965501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09600" y="1048837"/>
            <a:ext cx="11043157" cy="5267880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900721" y="1275932"/>
            <a:ext cx="10328324" cy="2983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26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6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600" b="1" dirty="0" smtClean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lnSpc>
                <a:spcPct val="90000"/>
              </a:lnSpc>
            </a:pP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นำพริกแห้งไปแช่น้ำสะอาดรอไว้</a:t>
            </a:r>
            <a:b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ล้างหมูสามชั้น และ เนื้อสันคอให้สะอาด จากนั้นหั่นเป็น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ชิ้นรอไว้</a:t>
            </a:r>
            <a:b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หั่นข่า  ซอยตะไคร้  ปอกเปลือกขิงแล้วหั่นเป็นเส้นเล็กๆรอ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</a:t>
            </a:r>
            <a:b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นำกะปิย่างไฟให้พอหอม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ทำพริกแกง โดยนำพริกแห้งที่แช่น้ำแล้วใส่ลงในครก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ตามด้วย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ตะไคร้ซอย กระเทียม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 และหอมแดง 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ตำให้เข้า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 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จากนั้นใส่กะปิตามลงไปตำอีกรอบจนเข้า</a:t>
            </a: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</a:t>
            </a:r>
            <a:b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นำมะขามเปียกใส่น้ำร้อน เคี่ยวให้กลิ่นเปรี้ยวจางลง</a:t>
            </a:r>
            <a:endParaRPr lang="th-TH" sz="26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935421" y="4134988"/>
            <a:ext cx="1068263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7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700" b="1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endParaRPr lang="th-TH" sz="2700" b="1" dirty="0" smtClean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เปิดเตา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ตั้ง</a:t>
            </a:r>
            <a:r>
              <a:rPr lang="th-TH" sz="27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กะทะ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จากนั้น</a:t>
            </a:r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หมูที่เตรียมไว้ลง</a:t>
            </a:r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ไปผัดกับพริกแกง 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เมื่อหมูเริ่มสุกใส่ผงกะหรี่  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ลงไปผัดต่อให้เข้ากัน</a:t>
            </a:r>
          </a:p>
          <a:p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ใส่น้ำสะอาดลงไป ปรุงรสด้วย</a:t>
            </a:r>
            <a:r>
              <a:rPr lang="th-TH" sz="27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ขาว น้ำมะขามเปียก และน้ำตาลปี๊บ  </a:t>
            </a:r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ใส่</a:t>
            </a:r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ขิงและ</a:t>
            </a:r>
            <a:r>
              <a:rPr lang="th-TH" sz="27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กระเทียมดองตามลงไปลงไป ต้มต่อจนน้ำแกงงวด </a:t>
            </a: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391845" y="61720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0107" y="0"/>
            <a:ext cx="6332526" cy="1400000"/>
            <a:chOff x="443800" y="480278"/>
            <a:chExt cx="6332526" cy="1400000"/>
          </a:xfrm>
        </p:grpSpPr>
        <p:sp>
          <p:nvSpPr>
            <p:cNvPr id="13" name="Rounded Rectangle 12"/>
            <p:cNvSpPr/>
            <p:nvPr/>
          </p:nvSpPr>
          <p:spPr>
            <a:xfrm>
              <a:off x="693084" y="822370"/>
              <a:ext cx="6083242" cy="7158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กล่องข้อความ 20"/>
            <p:cNvSpPr txBox="1"/>
            <p:nvPr/>
          </p:nvSpPr>
          <p:spPr>
            <a:xfrm>
              <a:off x="2272371" y="877008"/>
              <a:ext cx="406608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แกงฮังเล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ต่อนยอน</a:t>
              </a:r>
              <a:endParaRPr lang="th-TH" sz="31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00" y="480278"/>
              <a:ext cx="1828571" cy="14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7737</TotalTime>
  <Words>347</Words>
  <Application>Microsoft Office PowerPoint</Application>
  <PresentationFormat>แบบจอกว้าง</PresentationFormat>
  <Paragraphs>109</Paragraphs>
  <Slides>28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28</vt:i4>
      </vt:variant>
    </vt:vector>
  </HeadingPairs>
  <TitlesOfParts>
    <vt:vector size="37" baseType="lpstr">
      <vt:lpstr>Angsana New</vt:lpstr>
      <vt:lpstr>Arial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ROOM_D01</cp:lastModifiedBy>
  <cp:revision>2072</cp:revision>
  <cp:lastPrinted>2021-03-09T04:18:00Z</cp:lastPrinted>
  <dcterms:created xsi:type="dcterms:W3CDTF">2020-12-22T03:05:05Z</dcterms:created>
  <dcterms:modified xsi:type="dcterms:W3CDTF">2021-03-23T08:20:53Z</dcterms:modified>
</cp:coreProperties>
</file>