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02" r:id="rId5"/>
    <p:sldId id="385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86" r:id="rId18"/>
    <p:sldId id="398" r:id="rId19"/>
    <p:sldId id="399" r:id="rId20"/>
    <p:sldId id="400" r:id="rId21"/>
    <p:sldId id="401" r:id="rId22"/>
    <p:sldId id="402" r:id="rId23"/>
    <p:sldId id="403" r:id="rId24"/>
    <p:sldId id="404" r:id="rId25"/>
    <p:sldId id="405" r:id="rId26"/>
    <p:sldId id="407" r:id="rId27"/>
    <p:sldId id="406" r:id="rId28"/>
    <p:sldId id="408" r:id="rId29"/>
    <p:sldId id="340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423" r:id="rId44"/>
    <p:sldId id="424" r:id="rId45"/>
    <p:sldId id="425" r:id="rId46"/>
    <p:sldId id="426" r:id="rId47"/>
    <p:sldId id="427" r:id="rId48"/>
    <p:sldId id="428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9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6.xml"/><Relationship Id="rId3" Type="http://schemas.openxmlformats.org/officeDocument/2006/relationships/slide" Target="slide17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4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0.xml"/><Relationship Id="rId1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18.xml"/><Relationship Id="rId7" Type="http://schemas.openxmlformats.org/officeDocument/2006/relationships/slide" Target="slide22.xml"/><Relationship Id="rId12" Type="http://schemas.openxmlformats.org/officeDocument/2006/relationships/slide" Target="slide28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11" Type="http://schemas.openxmlformats.org/officeDocument/2006/relationships/slide" Target="slide24.xml"/><Relationship Id="rId5" Type="http://schemas.openxmlformats.org/officeDocument/2006/relationships/slide" Target="slide20.xml"/><Relationship Id="rId10" Type="http://schemas.openxmlformats.org/officeDocument/2006/relationships/slide" Target="slide27.xml"/><Relationship Id="rId4" Type="http://schemas.openxmlformats.org/officeDocument/2006/relationships/slide" Target="slide19.xml"/><Relationship Id="rId9" Type="http://schemas.openxmlformats.org/officeDocument/2006/relationships/slide" Target="slide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1.xml"/><Relationship Id="rId3" Type="http://schemas.openxmlformats.org/officeDocument/2006/relationships/slide" Target="slide32.xml"/><Relationship Id="rId7" Type="http://schemas.openxmlformats.org/officeDocument/2006/relationships/slide" Target="slide36.xml"/><Relationship Id="rId12" Type="http://schemas.openxmlformats.org/officeDocument/2006/relationships/slide" Target="slide40.xml"/><Relationship Id="rId2" Type="http://schemas.openxmlformats.org/officeDocument/2006/relationships/slide" Target="slide46.xml"/><Relationship Id="rId16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39.xml"/><Relationship Id="rId5" Type="http://schemas.openxmlformats.org/officeDocument/2006/relationships/slide" Target="slide34.xml"/><Relationship Id="rId15" Type="http://schemas.openxmlformats.org/officeDocument/2006/relationships/slide" Target="slide43.xml"/><Relationship Id="rId10" Type="http://schemas.openxmlformats.org/officeDocument/2006/relationships/slide" Target="slide37.xml"/><Relationship Id="rId4" Type="http://schemas.openxmlformats.org/officeDocument/2006/relationships/slide" Target="slide33.xml"/><Relationship Id="rId9" Type="http://schemas.openxmlformats.org/officeDocument/2006/relationships/slide" Target="slide45.xml"/><Relationship Id="rId14" Type="http://schemas.openxmlformats.org/officeDocument/2006/relationships/slide" Target="slide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57.xml"/><Relationship Id="rId3" Type="http://schemas.openxmlformats.org/officeDocument/2006/relationships/slide" Target="slide47.xml"/><Relationship Id="rId7" Type="http://schemas.openxmlformats.org/officeDocument/2006/relationships/slide" Target="slide52.xml"/><Relationship Id="rId12" Type="http://schemas.openxmlformats.org/officeDocument/2006/relationships/slide" Target="slide56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4.xml"/><Relationship Id="rId11" Type="http://schemas.openxmlformats.org/officeDocument/2006/relationships/slide" Target="slide55.xml"/><Relationship Id="rId5" Type="http://schemas.openxmlformats.org/officeDocument/2006/relationships/slide" Target="slide51.xml"/><Relationship Id="rId10" Type="http://schemas.openxmlformats.org/officeDocument/2006/relationships/slide" Target="slide50.xml"/><Relationship Id="rId4" Type="http://schemas.openxmlformats.org/officeDocument/2006/relationships/slide" Target="slide49.xml"/><Relationship Id="rId9" Type="http://schemas.openxmlformats.org/officeDocument/2006/relationships/slide" Target="slide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15" y="815355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5" y="142807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[23]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343218" y="4459140"/>
            <a:ext cx="5523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[23]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481133" y="4106091"/>
            <a:ext cx="4863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Chicken 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Soup, Tomato Soup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376797" y="4922575"/>
            <a:ext cx="5071817" cy="861774"/>
            <a:chOff x="3376797" y="4922575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3810881" y="4922575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Chicken </a:t>
              </a:r>
              <a:r>
                <a:rPr lang="en-US" sz="50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Soup </a:t>
              </a:r>
              <a:r>
                <a:rPr lang="th-TH" sz="44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(ซุปไก่)</a:t>
              </a:r>
              <a:endParaRPr lang="en-US" sz="44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4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585523" y="1944791"/>
            <a:ext cx="2512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โครงไก่   1   ตัว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85522" y="2608869"/>
            <a:ext cx="3129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    2  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85522" y="3272947"/>
            <a:ext cx="2512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แครอท   1  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85520" y="3937025"/>
            <a:ext cx="234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ต้น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85522" y="4601103"/>
            <a:ext cx="2587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   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   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ต้น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5640634" y="2608869"/>
            <a:ext cx="1543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1585522" y="5265181"/>
            <a:ext cx="341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กระเทียมจีน   1</a:t>
            </a:r>
            <a:r>
              <a:rPr lang="th-TH" sz="32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  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5640634" y="3272947"/>
            <a:ext cx="5387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Bouquet Garni  1 </a:t>
            </a:r>
            <a:r>
              <a:rPr lang="en-US" sz="2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Leek, Parsley, Thyme, Bay leaves)</a:t>
            </a:r>
            <a:endParaRPr lang="th-TH" sz="20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hlinkClick r:id="rId11" action="ppaction://hlinksldjump"/>
          </p:cNvPr>
          <p:cNvSpPr txBox="1"/>
          <p:nvPr/>
        </p:nvSpPr>
        <p:spPr>
          <a:xfrm>
            <a:off x="5640633" y="3937025"/>
            <a:ext cx="282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น้ำเปล่า  2  ลิตร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12" action="ppaction://hlinksldjump"/>
          </p:cNvPr>
          <p:cNvSpPr txBox="1"/>
          <p:nvPr/>
        </p:nvSpPr>
        <p:spPr>
          <a:xfrm>
            <a:off x="5640632" y="4601103"/>
            <a:ext cx="2655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กานพลู   2   ดอก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1" name="กล่องข้อความ 20">
            <a:hlinkClick r:id="rId13" action="ppaction://hlinksldjump"/>
          </p:cNvPr>
          <p:cNvSpPr txBox="1"/>
          <p:nvPr/>
        </p:nvSpPr>
        <p:spPr>
          <a:xfrm>
            <a:off x="5640634" y="5265181"/>
            <a:ext cx="3155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2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ใบ</a:t>
            </a:r>
            <a:endParaRPr lang="th-TH" sz="32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14" action="ppaction://hlinksldjump"/>
          </p:cNvPr>
          <p:cNvSpPr txBox="1"/>
          <p:nvPr/>
        </p:nvSpPr>
        <p:spPr>
          <a:xfrm>
            <a:off x="5640632" y="1944790"/>
            <a:ext cx="4428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ขาวเม็ด	1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โครงไก่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88" y="1392177"/>
            <a:ext cx="6320221" cy="474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หัวหอมใหญ่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417" y="1501471"/>
            <a:ext cx="3621624" cy="4831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แครอท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103" y="1505288"/>
            <a:ext cx="6018591" cy="4513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 (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ต้นหอม)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>
          <a:xfrm>
            <a:off x="2850199" y="1422131"/>
            <a:ext cx="6502400" cy="4427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81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913" y="1505377"/>
            <a:ext cx="6076087" cy="4557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99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จีน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6"/>
          <a:stretch/>
        </p:blipFill>
        <p:spPr>
          <a:xfrm>
            <a:off x="2900999" y="1451686"/>
            <a:ext cx="6400800" cy="4577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73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พริกไทยขาวเม็ด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" b="4827"/>
          <a:stretch/>
        </p:blipFill>
        <p:spPr>
          <a:xfrm>
            <a:off x="4219093" y="1498673"/>
            <a:ext cx="3779280" cy="4535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49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4"/>
          <a:stretch/>
        </p:blipFill>
        <p:spPr>
          <a:xfrm>
            <a:off x="3132225" y="1624858"/>
            <a:ext cx="5938345" cy="42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67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35118"/>
            <a:ext cx="10602115" cy="542333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98920" y="598387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57906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19" y="3896248"/>
            <a:ext cx="3582443" cy="258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19" y="1244907"/>
            <a:ext cx="3582443" cy="268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99" y="3931739"/>
            <a:ext cx="3606976" cy="244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50" y="1244907"/>
            <a:ext cx="3515284" cy="263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60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น้ำสะอาด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179" y="1462619"/>
            <a:ext cx="6081079" cy="4560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228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กานพลู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1" r="9682"/>
          <a:stretch/>
        </p:blipFill>
        <p:spPr>
          <a:xfrm>
            <a:off x="3093048" y="1437701"/>
            <a:ext cx="6016702" cy="460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146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 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Chicken Soup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(ซุปไก่)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" r="6826" b="3069"/>
          <a:stretch/>
        </p:blipFill>
        <p:spPr>
          <a:xfrm>
            <a:off x="2860765" y="1294568"/>
            <a:ext cx="6481268" cy="4891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06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1522461" y="1696398"/>
            <a:ext cx="153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22460" y="2410402"/>
            <a:ext cx="268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23440" y="3117311"/>
            <a:ext cx="189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26951" y="3825984"/>
            <a:ext cx="1982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กรรไกร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22460" y="4532893"/>
            <a:ext cx="221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</a:t>
            </a: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ใหญ่</a:t>
            </a: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5577570" y="2406936"/>
            <a:ext cx="147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ที่คีบ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5577570" y="3117311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ตาถี่</a:t>
            </a: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5577570" y="3817339"/>
            <a:ext cx="230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ผ้า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ขาวบาง</a:t>
            </a: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5528139" y="1696398"/>
            <a:ext cx="1741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5577570" y="4532893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เชือก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มัดอาหาร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/>
          <a:stretch/>
        </p:blipFill>
        <p:spPr>
          <a:xfrm>
            <a:off x="3128095" y="1702231"/>
            <a:ext cx="5946610" cy="412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592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2"/>
          <a:stretch/>
        </p:blipFill>
        <p:spPr>
          <a:xfrm>
            <a:off x="3146961" y="1783338"/>
            <a:ext cx="5908877" cy="3957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382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57" y="1436433"/>
            <a:ext cx="6170429" cy="4627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7893"/>
          <a:stretch/>
        </p:blipFill>
        <p:spPr>
          <a:xfrm>
            <a:off x="2882155" y="1623404"/>
            <a:ext cx="6145065" cy="401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คีม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89" y="1720772"/>
            <a:ext cx="5446422" cy="408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56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28" y="1527148"/>
            <a:ext cx="6032543" cy="452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ผ้าขาวบาง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995" y="1525455"/>
            <a:ext cx="5964810" cy="447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03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เชือก</a:t>
            </a:r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มัดอาหาร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7356" r="7701" b="7433"/>
          <a:stretch/>
        </p:blipFill>
        <p:spPr>
          <a:xfrm>
            <a:off x="3247841" y="1549457"/>
            <a:ext cx="5707117" cy="4425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631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776126"/>
            <a:ext cx="100207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ตัด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แต่งโครงไก่ เอาไขมันส่วนเกินออก หั่นแบ่งเป็นชิ้นๆ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หม้อใส่น้ำสะอาด ใส่โครงไก่ ตั้งไฟจนเดือด เอาโครงไก่ออก ล้างน้ำเย็น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3.ตั้ง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ใส่โครงไก่ ผัก พริกไทย เกลือ 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Bay leaves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Bouquet Garni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ใส่น้ำสะอาด ตั้งไฟจนเดือด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หรี่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ไฟอ่อน แค่พอเดือดปุดๆ ต้มต่ออย่างน้อย 20 นาที คอยช้อนฟองออก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กรอง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เอาน้ำซุป ไว้ทำอาหาร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Chicken </a:t>
            </a:r>
            <a:r>
              <a:rPr lang="en-US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Soup </a:t>
            </a:r>
            <a:r>
              <a:rPr lang="th-TH" sz="3200" b="1" dirty="0" smtClean="0">
                <a:solidFill>
                  <a:srgbClr val="0000CC"/>
                </a:solidFill>
                <a:latin typeface="Angsana New (หัวเรื่อง)"/>
                <a:cs typeface="+mj-cs"/>
              </a:rPr>
              <a:t>(ซุปไก่)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[23]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034444" y="4077923"/>
            <a:ext cx="5756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 Chicken Soup, Tomato Soup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376797" y="4922575"/>
            <a:ext cx="5071817" cy="861774"/>
            <a:chOff x="3376797" y="4922575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/>
            <p:cNvSpPr txBox="1"/>
            <p:nvPr/>
          </p:nvSpPr>
          <p:spPr>
            <a:xfrm>
              <a:off x="3810881" y="4922575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Tomato Soup</a:t>
              </a: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91696"/>
            <a:chOff x="8448614" y="2536696"/>
            <a:chExt cx="3197485" cy="389169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9793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78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9966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9053" y="589377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1573619" y="1658679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hlinkClick r:id="rId4" action="ppaction://hlinksldjump"/>
          </p:cNvPr>
          <p:cNvSpPr/>
          <p:nvPr/>
        </p:nvSpPr>
        <p:spPr>
          <a:xfrm>
            <a:off x="1573619" y="2254105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1585632" y="2958456"/>
            <a:ext cx="312597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hlinkClick r:id="rId6" action="ppaction://hlinksldjump"/>
          </p:cNvPr>
          <p:cNvSpPr/>
          <p:nvPr/>
        </p:nvSpPr>
        <p:spPr>
          <a:xfrm>
            <a:off x="1585632" y="3558362"/>
            <a:ext cx="2614228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hlinkClick r:id="rId7" action="ppaction://hlinksldjump"/>
          </p:cNvPr>
          <p:cNvSpPr/>
          <p:nvPr/>
        </p:nvSpPr>
        <p:spPr>
          <a:xfrm>
            <a:off x="1585632" y="4208279"/>
            <a:ext cx="273143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hlinkClick r:id="rId8" action="ppaction://hlinksldjump"/>
          </p:cNvPr>
          <p:cNvSpPr/>
          <p:nvPr/>
        </p:nvSpPr>
        <p:spPr>
          <a:xfrm>
            <a:off x="1570415" y="5502137"/>
            <a:ext cx="6637920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กล่องข้อความ 19">
            <a:hlinkClick r:id="rId3" action="ppaction://hlinksldjump"/>
          </p:cNvPr>
          <p:cNvSpPr txBox="1"/>
          <p:nvPr/>
        </p:nvSpPr>
        <p:spPr>
          <a:xfrm>
            <a:off x="1253960" y="1485636"/>
            <a:ext cx="49824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มะเขือเทศท้อ  5  ลูก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(หั่น</a:t>
            </a:r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เต๋าเล็ก เอาไส้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ออก)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1" name="กล่องข้อความ 20">
            <a:hlinkClick r:id="rId4" action="ppaction://hlinksldjump"/>
          </p:cNvPr>
          <p:cNvSpPr txBox="1"/>
          <p:nvPr/>
        </p:nvSpPr>
        <p:spPr>
          <a:xfrm>
            <a:off x="1253960" y="2165112"/>
            <a:ext cx="4251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เทศสี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ดา  10  ลูก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28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(หั่นเต๋า)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253960" y="2842200"/>
            <a:ext cx="30631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   2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ผล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6" name="กล่องข้อความ 35">
            <a:hlinkClick r:id="rId9" action="ppaction://hlinksldjump"/>
          </p:cNvPr>
          <p:cNvSpPr txBox="1"/>
          <p:nvPr/>
        </p:nvSpPr>
        <p:spPr>
          <a:xfrm>
            <a:off x="1253960" y="3521676"/>
            <a:ext cx="40609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ใบโหระพา  1  ถ้วย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0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+mj-cs"/>
              </a:rPr>
              <a:t>(สับหยาบ)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7" name="กล่องข้อความ 36">
            <a:hlinkClick r:id="rId7" action="ppaction://hlinksldjump"/>
          </p:cNvPr>
          <p:cNvSpPr txBox="1"/>
          <p:nvPr/>
        </p:nvSpPr>
        <p:spPr>
          <a:xfrm>
            <a:off x="1253960" y="4236067"/>
            <a:ext cx="34576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น้ำมันมะกอก   3  ช้อนโต๊ะ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8" name="กล่องข้อความ 37">
            <a:hlinkClick r:id="rId10" action="ppaction://hlinksldjump"/>
          </p:cNvPr>
          <p:cNvSpPr txBox="1"/>
          <p:nvPr/>
        </p:nvSpPr>
        <p:spPr>
          <a:xfrm>
            <a:off x="1253959" y="4934593"/>
            <a:ext cx="27846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leaves	</a:t>
            </a: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2</a:t>
            </a:r>
            <a:r>
              <a:rPr lang="th-TH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ใบ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1" name="กล่องข้อความ 40">
            <a:hlinkClick r:id="rId8" action="ppaction://hlinksldjump"/>
          </p:cNvPr>
          <p:cNvSpPr txBox="1"/>
          <p:nvPr/>
        </p:nvSpPr>
        <p:spPr>
          <a:xfrm>
            <a:off x="1253959" y="5636309"/>
            <a:ext cx="27985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Thyme 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สด	</a:t>
            </a:r>
            <a:r>
              <a:rPr lang="th-TH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3  ก้าน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2" name="กล่องข้อความ 41">
            <a:hlinkClick r:id="rId11" action="ppaction://hlinksldjump"/>
          </p:cNvPr>
          <p:cNvSpPr txBox="1"/>
          <p:nvPr/>
        </p:nvSpPr>
        <p:spPr>
          <a:xfrm>
            <a:off x="6505761" y="1549383"/>
            <a:ext cx="24722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ดำเม็ด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3" name="กล่องข้อความ 42">
            <a:hlinkClick r:id="rId12" action="ppaction://hlinksldjump"/>
          </p:cNvPr>
          <p:cNvSpPr txBox="1"/>
          <p:nvPr/>
        </p:nvSpPr>
        <p:spPr>
          <a:xfrm>
            <a:off x="6505760" y="2228859"/>
            <a:ext cx="12718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endParaRPr lang="th-TH" sz="2800" b="1" dirty="0">
              <a:solidFill>
                <a:srgbClr val="C0000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44" name="กล่องข้อความ 43">
            <a:hlinkClick r:id="rId13" action="ppaction://hlinksldjump"/>
          </p:cNvPr>
          <p:cNvSpPr txBox="1"/>
          <p:nvPr/>
        </p:nvSpPr>
        <p:spPr>
          <a:xfrm>
            <a:off x="6505761" y="2899708"/>
            <a:ext cx="20667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ทราย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5" name="กล่องข้อความ 44">
            <a:hlinkClick r:id="rId14" action="ppaction://hlinksldjump"/>
          </p:cNvPr>
          <p:cNvSpPr txBox="1"/>
          <p:nvPr/>
        </p:nvSpPr>
        <p:spPr>
          <a:xfrm>
            <a:off x="6492986" y="3570557"/>
            <a:ext cx="24849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ซุปไก่  1.5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ลิตร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6" name="กล่องข้อความ 45">
            <a:hlinkClick r:id="rId15" action="ppaction://hlinksldjump"/>
          </p:cNvPr>
          <p:cNvSpPr txBox="1"/>
          <p:nvPr/>
        </p:nvSpPr>
        <p:spPr>
          <a:xfrm>
            <a:off x="6505761" y="4245616"/>
            <a:ext cx="271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ปัง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8" name="กล่องข้อความ 27">
            <a:hlinkClick r:id="rId16" action="ppaction://hlinksldjump"/>
          </p:cNvPr>
          <p:cNvSpPr txBox="1"/>
          <p:nvPr/>
        </p:nvSpPr>
        <p:spPr>
          <a:xfrm>
            <a:off x="6505761" y="4931948"/>
            <a:ext cx="22191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ชีส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Gruyere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8431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5186412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มะเขือเทศท้อ  5  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122906" y="5684303"/>
            <a:ext cx="4125151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มะเขือเทศท้อ  5  ลูก	(หั่นเต๋าเล็ก เอาไส้</a:t>
            </a:r>
            <a:r>
              <a:rPr lang="th-TH" sz="2400" b="1" dirty="0" smtClean="0">
                <a:cs typeface="+mj-cs"/>
              </a:rPr>
              <a:t>ออก)</a:t>
            </a:r>
            <a:endParaRPr lang="th-TH" sz="2400" b="1" dirty="0">
              <a:solidFill>
                <a:srgbClr val="0000CC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7"/>
          <a:stretch/>
        </p:blipFill>
        <p:spPr>
          <a:xfrm>
            <a:off x="3346047" y="1266940"/>
            <a:ext cx="5510703" cy="4417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447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มะเขือเทศสีดา  10  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คำบรรยายภาพแบบลูกศรขึ้น 7"/>
          <p:cNvSpPr/>
          <p:nvPr/>
        </p:nvSpPr>
        <p:spPr>
          <a:xfrm>
            <a:off x="4369633" y="5572240"/>
            <a:ext cx="3034793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มะเขือเทศสีดา  10  </a:t>
            </a:r>
            <a:r>
              <a:rPr lang="th-TH" sz="2400" b="1" dirty="0" smtClean="0">
                <a:cs typeface="+mj-cs"/>
              </a:rPr>
              <a:t>ลูก  (</a:t>
            </a:r>
            <a:r>
              <a:rPr lang="th-TH" sz="2400" b="1" dirty="0">
                <a:cs typeface="+mj-cs"/>
              </a:rPr>
              <a:t>หั่นเต๋า)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8"/>
          <a:stretch/>
        </p:blipFill>
        <p:spPr>
          <a:xfrm>
            <a:off x="3064166" y="1376855"/>
            <a:ext cx="5934935" cy="4195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55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หัวหอมใหญ่   2	ผล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677003" y="5576367"/>
            <a:ext cx="242005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หัวหอมใหญ่   2	ผล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"/>
          <a:stretch/>
        </p:blipFill>
        <p:spPr>
          <a:xfrm>
            <a:off x="4222845" y="1376857"/>
            <a:ext cx="3328367" cy="4264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2227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645576" y="5569657"/>
            <a:ext cx="2911646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ใบโหระพา  1  </a:t>
            </a:r>
            <a:r>
              <a:rPr lang="th-TH" sz="2400" b="1" dirty="0" smtClean="0">
                <a:cs typeface="+mj-cs"/>
              </a:rPr>
              <a:t>ถ้วย</a:t>
            </a:r>
            <a:endParaRPr lang="th-TH" sz="2400" b="1" dirty="0"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 b="11571"/>
          <a:stretch/>
        </p:blipFill>
        <p:spPr>
          <a:xfrm>
            <a:off x="4187716" y="1319021"/>
            <a:ext cx="3695611" cy="4208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4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752431" y="5527215"/>
            <a:ext cx="2697936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cs typeface="+mj-cs"/>
              </a:rPr>
              <a:t>น้ำมันมะกอก   3  ช้อนโต๊ะ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37" y="1266940"/>
            <a:ext cx="3228923" cy="4307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5361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059250" y="5527215"/>
            <a:ext cx="2084298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Bay leaves	 2  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ใบ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r="4827" b="4827"/>
          <a:stretch/>
        </p:blipFill>
        <p:spPr>
          <a:xfrm>
            <a:off x="3205142" y="1319490"/>
            <a:ext cx="5800712" cy="4175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220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798501" y="5527215"/>
            <a:ext cx="260579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Thyme 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สด	 </a:t>
            </a:r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3  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ก้าน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385" y="1392815"/>
            <a:ext cx="5512534" cy="413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9648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288107" y="5539137"/>
            <a:ext cx="164600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พริกไทยดำเม็ด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13" y="1266940"/>
            <a:ext cx="3276428" cy="437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848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71794" y="5556243"/>
            <a:ext cx="185921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" b="5441"/>
          <a:stretch/>
        </p:blipFill>
        <p:spPr>
          <a:xfrm>
            <a:off x="3316941" y="1327491"/>
            <a:ext cx="5564300" cy="41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829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31" y="1254420"/>
            <a:ext cx="3293736" cy="4393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คำบรรยายภาพแบบลูกศรขึ้น 5"/>
          <p:cNvSpPr/>
          <p:nvPr/>
        </p:nvSpPr>
        <p:spPr>
          <a:xfrm>
            <a:off x="5171794" y="5556243"/>
            <a:ext cx="1859210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ทราย</a:t>
            </a:r>
          </a:p>
        </p:txBody>
      </p:sp>
    </p:spTree>
    <p:extLst>
      <p:ext uri="{BB962C8B-B14F-4D97-AF65-F5344CB8AC3E}">
        <p14:creationId xmlns:p14="http://schemas.microsoft.com/office/powerpoint/2010/main" val="25086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16781" y="5553151"/>
            <a:ext cx="196923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ซุปไก่  </a:t>
            </a:r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1.5</a:t>
            </a:r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24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ลิตร</a:t>
            </a:r>
            <a:endParaRPr lang="th-TH" sz="2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996" y="1266940"/>
            <a:ext cx="5926803" cy="4446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8709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16781" y="5553151"/>
            <a:ext cx="196923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ขนมปัง </a:t>
            </a: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6" b="8659"/>
          <a:stretch/>
        </p:blipFill>
        <p:spPr>
          <a:xfrm>
            <a:off x="2491094" y="1266940"/>
            <a:ext cx="7220607" cy="4348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3902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b="1" dirty="0">
              <a:solidFill>
                <a:prstClr val="black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5116781" y="5553151"/>
            <a:ext cx="1969235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ชีส </a:t>
            </a: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Gruyere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5671" b="6514"/>
          <a:stretch/>
        </p:blipFill>
        <p:spPr>
          <a:xfrm>
            <a:off x="3065350" y="1401229"/>
            <a:ext cx="6072096" cy="4151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0332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b="1" dirty="0">
              <a:solidFill>
                <a:prstClr val="black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คำบรรยายภาพแบบลูกศรขึ้น 5"/>
          <p:cNvSpPr/>
          <p:nvPr/>
        </p:nvSpPr>
        <p:spPr>
          <a:xfrm>
            <a:off x="4592286" y="5560158"/>
            <a:ext cx="3018226" cy="645482"/>
          </a:xfrm>
          <a:prstGeom prst="upArrowCallout">
            <a:avLst>
              <a:gd name="adj1" fmla="val 25000"/>
              <a:gd name="adj2" fmla="val 35117"/>
              <a:gd name="adj3" fmla="val 20953"/>
              <a:gd name="adj4" fmla="val 71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ยอดใบโหระพา  สำหรับตกแต่ง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3008801" y="1216302"/>
            <a:ext cx="6185195" cy="4343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277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38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66529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9" name="Rounded Rectangle 18">
            <a:hlinkClick r:id="rId3" action="ppaction://hlinksldjump"/>
          </p:cNvPr>
          <p:cNvSpPr/>
          <p:nvPr/>
        </p:nvSpPr>
        <p:spPr>
          <a:xfrm>
            <a:off x="2788188" y="1753333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hlinkClick r:id="rId4" action="ppaction://hlinksldjump"/>
          </p:cNvPr>
          <p:cNvSpPr/>
          <p:nvPr/>
        </p:nvSpPr>
        <p:spPr>
          <a:xfrm>
            <a:off x="4351060" y="3110052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2852245" y="5304386"/>
            <a:ext cx="1030491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>
            <a:hlinkClick r:id="rId6" action="ppaction://hlinksldjump"/>
          </p:cNvPr>
          <p:cNvSpPr/>
          <p:nvPr/>
        </p:nvSpPr>
        <p:spPr>
          <a:xfrm>
            <a:off x="6638866" y="3110053"/>
            <a:ext cx="890194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hlinkClick r:id="rId7" action="ppaction://hlinksldjump"/>
          </p:cNvPr>
          <p:cNvSpPr/>
          <p:nvPr/>
        </p:nvSpPr>
        <p:spPr>
          <a:xfrm>
            <a:off x="6612042" y="3837514"/>
            <a:ext cx="1898112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hlinkClick r:id="rId8" action="ppaction://hlinksldjump"/>
          </p:cNvPr>
          <p:cNvSpPr/>
          <p:nvPr/>
        </p:nvSpPr>
        <p:spPr>
          <a:xfrm>
            <a:off x="6648409" y="4585278"/>
            <a:ext cx="853827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hlinkClick r:id="rId9" action="ppaction://hlinksldjump"/>
          </p:cNvPr>
          <p:cNvSpPr/>
          <p:nvPr/>
        </p:nvSpPr>
        <p:spPr>
          <a:xfrm>
            <a:off x="4699427" y="2579567"/>
            <a:ext cx="1720985" cy="467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กล่องข้อความ 21">
            <a:hlinkClick r:id="rId3" action="ppaction://hlinksldjump"/>
          </p:cNvPr>
          <p:cNvSpPr txBox="1"/>
          <p:nvPr/>
        </p:nvSpPr>
        <p:spPr>
          <a:xfrm>
            <a:off x="2501444" y="1496440"/>
            <a:ext cx="153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4" name="กล่องข้อความ 23">
            <a:hlinkClick r:id="rId9" action="ppaction://hlinksldjump"/>
          </p:cNvPr>
          <p:cNvSpPr txBox="1"/>
          <p:nvPr/>
        </p:nvSpPr>
        <p:spPr>
          <a:xfrm>
            <a:off x="2501444" y="2270337"/>
            <a:ext cx="2964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</p:txBody>
      </p:sp>
      <p:sp>
        <p:nvSpPr>
          <p:cNvPr id="26" name="กล่องข้อความ 25">
            <a:hlinkClick r:id="rId4" action="ppaction://hlinksldjump"/>
          </p:cNvPr>
          <p:cNvSpPr txBox="1"/>
          <p:nvPr/>
        </p:nvSpPr>
        <p:spPr>
          <a:xfrm>
            <a:off x="2501444" y="3064593"/>
            <a:ext cx="184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33" name="กล่องข้อความ 32">
            <a:hlinkClick r:id="rId10" action="ppaction://hlinksldjump"/>
          </p:cNvPr>
          <p:cNvSpPr txBox="1"/>
          <p:nvPr/>
        </p:nvSpPr>
        <p:spPr>
          <a:xfrm>
            <a:off x="2501444" y="3877507"/>
            <a:ext cx="2197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ขนมปัง</a:t>
            </a:r>
          </a:p>
        </p:txBody>
      </p:sp>
      <p:sp>
        <p:nvSpPr>
          <p:cNvPr id="36" name="กล่องข้อความ 35">
            <a:hlinkClick r:id="rId5" action="ppaction://hlinksldjump"/>
          </p:cNvPr>
          <p:cNvSpPr txBox="1"/>
          <p:nvPr/>
        </p:nvSpPr>
        <p:spPr>
          <a:xfrm>
            <a:off x="2501443" y="4675156"/>
            <a:ext cx="2083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หม้อ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ใหญ่</a:t>
            </a:r>
          </a:p>
        </p:txBody>
      </p:sp>
      <p:sp>
        <p:nvSpPr>
          <p:cNvPr id="37" name="กล่องข้อความ 36">
            <a:hlinkClick r:id="rId7" action="ppaction://hlinksldjump"/>
          </p:cNvPr>
          <p:cNvSpPr txBox="1"/>
          <p:nvPr/>
        </p:nvSpPr>
        <p:spPr>
          <a:xfrm>
            <a:off x="2501445" y="5449053"/>
            <a:ext cx="2083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เครื่อง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ปั่น</a:t>
            </a:r>
          </a:p>
        </p:txBody>
      </p:sp>
      <p:sp>
        <p:nvSpPr>
          <p:cNvPr id="38" name="กล่องข้อความ 37">
            <a:hlinkClick r:id="rId8" action="ppaction://hlinksldjump"/>
          </p:cNvPr>
          <p:cNvSpPr txBox="1"/>
          <p:nvPr/>
        </p:nvSpPr>
        <p:spPr>
          <a:xfrm>
            <a:off x="6099607" y="1557880"/>
            <a:ext cx="153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39" name="กล่องข้อความ 38">
            <a:hlinkClick r:id="rId6" action="ppaction://hlinksldjump"/>
          </p:cNvPr>
          <p:cNvSpPr txBox="1"/>
          <p:nvPr/>
        </p:nvSpPr>
        <p:spPr>
          <a:xfrm>
            <a:off x="6099607" y="2331777"/>
            <a:ext cx="140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คีบ</a:t>
            </a:r>
          </a:p>
        </p:txBody>
      </p:sp>
      <p:sp>
        <p:nvSpPr>
          <p:cNvPr id="40" name="กล่องข้อความ 39">
            <a:hlinkClick r:id="rId11" action="ppaction://hlinksldjump"/>
          </p:cNvPr>
          <p:cNvSpPr txBox="1"/>
          <p:nvPr/>
        </p:nvSpPr>
        <p:spPr>
          <a:xfrm>
            <a:off x="6099607" y="3126033"/>
            <a:ext cx="1808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ที่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ขูดชีส</a:t>
            </a:r>
          </a:p>
        </p:txBody>
      </p:sp>
      <p:sp>
        <p:nvSpPr>
          <p:cNvPr id="41" name="กล่องข้อความ 40">
            <a:hlinkClick r:id="rId12" action="ppaction://hlinksldjump"/>
          </p:cNvPr>
          <p:cNvSpPr txBox="1"/>
          <p:nvPr/>
        </p:nvSpPr>
        <p:spPr>
          <a:xfrm>
            <a:off x="6099607" y="3938947"/>
            <a:ext cx="3506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กระดาษไขรอ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งอบ</a:t>
            </a:r>
          </a:p>
        </p:txBody>
      </p:sp>
      <p:sp>
        <p:nvSpPr>
          <p:cNvPr id="42" name="กล่องข้อความ 41">
            <a:hlinkClick r:id="rId13" action="ppaction://hlinksldjump"/>
          </p:cNvPr>
          <p:cNvSpPr txBox="1"/>
          <p:nvPr/>
        </p:nvSpPr>
        <p:spPr>
          <a:xfrm>
            <a:off x="6099606" y="4736596"/>
            <a:ext cx="211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ชามผสม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1838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364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/>
          <a:stretch/>
        </p:blipFill>
        <p:spPr>
          <a:xfrm>
            <a:off x="3128095" y="1702231"/>
            <a:ext cx="5946610" cy="412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4092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168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solidFill>
                  <a:srgbClr val="FF0000"/>
                </a:solidFill>
              </a:rPr>
              <a:t>มีดขนมปัง</a:t>
            </a:r>
            <a:endParaRPr lang="th-TH" sz="36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8" b="11746"/>
          <a:stretch/>
        </p:blipFill>
        <p:spPr>
          <a:xfrm>
            <a:off x="2146257" y="1445675"/>
            <a:ext cx="7910286" cy="4633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493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24" y="1390702"/>
            <a:ext cx="6324151" cy="474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4765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</a:rPr>
              <a:t>เครื่องปั่น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123" y="1380071"/>
            <a:ext cx="3574088" cy="4764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290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985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rgbClr val="FF0000"/>
                </a:solidFill>
              </a:rPr>
              <a:t>ที่คีบ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09" y="2025688"/>
            <a:ext cx="4632945" cy="347314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4582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ที่ขูดชีส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93" y="1456670"/>
            <a:ext cx="6399769" cy="4800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3327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กระดาษรองอบ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7"/>
          <a:stretch/>
        </p:blipFill>
        <p:spPr>
          <a:xfrm>
            <a:off x="2772450" y="1739017"/>
            <a:ext cx="6657900" cy="4046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225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อ่างผสม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395" y="1430058"/>
            <a:ext cx="6222009" cy="4664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2422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55923"/>
            <a:ext cx="10571852" cy="5008243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235305" y="1541079"/>
            <a:ext cx="97019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	ตั้งหม้อให้ร้อน ใส่น้ำมันมะกอก ใส่หัวหอมใหญ่ ผัดจนสุกใส</a:t>
            </a:r>
          </a:p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	ใส่มะเขือเทศลงผัดให้สุกนุ่ม เติมใบโหระพา </a:t>
            </a:r>
            <a:r>
              <a:rPr lang="en-US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Thyme Bay leaves </a:t>
            </a:r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ผัดให้เข้ากัน</a:t>
            </a:r>
          </a:p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	เติมน้ำซุปลงต้มจนเดือด แล้วลดไฟลงปรุงรสด้วยพริกไทย เกลือน้ำตาลทราย เคี่ยวอย่างน้อย 30 นาที </a:t>
            </a:r>
          </a:p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	เอาก้าน </a:t>
            </a:r>
            <a:r>
              <a:rPr lang="en-US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Thyme </a:t>
            </a:r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และใบ </a:t>
            </a:r>
            <a:r>
              <a:rPr lang="en-US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Bay leaves </a:t>
            </a:r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ออก ตักซุปใส่เครื่องปั่น ปั่นให้ละเอียด</a:t>
            </a:r>
          </a:p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	หั่นขนมปังเฉลียง หนาประมาณ </a:t>
            </a:r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1-1 ½ </a:t>
            </a:r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นิ้ว โรยชีส เข้าอบที่ 200 องศา ประมาณ 7-10 นาที (หรือจนชีสละลาย)</a:t>
            </a:r>
          </a:p>
          <a:p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6.	ตักซุปใส่ถ้วยเสิร์ฟ ตกแต่งด้วยยอดโหระพา เคียงด้วยขนมปัง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Tomato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54502" y="594228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531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1768</TotalTime>
  <Words>815</Words>
  <Application>Microsoft Office PowerPoint</Application>
  <PresentationFormat>แบบจอกว้าง</PresentationFormat>
  <Paragraphs>215</Paragraphs>
  <Slides>58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58</vt:i4>
      </vt:variant>
    </vt:vector>
  </HeadingPairs>
  <TitlesOfParts>
    <vt:vector size="68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Vilawan</cp:lastModifiedBy>
  <cp:revision>511</cp:revision>
  <dcterms:created xsi:type="dcterms:W3CDTF">2020-12-22T03:05:05Z</dcterms:created>
  <dcterms:modified xsi:type="dcterms:W3CDTF">2021-02-23T08:14:13Z</dcterms:modified>
</cp:coreProperties>
</file>