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15" r:id="rId3"/>
    <p:sldId id="299" r:id="rId4"/>
    <p:sldId id="302" r:id="rId5"/>
    <p:sldId id="385" r:id="rId6"/>
    <p:sldId id="387" r:id="rId7"/>
    <p:sldId id="409" r:id="rId8"/>
    <p:sldId id="388" r:id="rId9"/>
    <p:sldId id="390" r:id="rId10"/>
    <p:sldId id="391" r:id="rId11"/>
    <p:sldId id="410" r:id="rId12"/>
    <p:sldId id="392" r:id="rId13"/>
    <p:sldId id="411" r:id="rId14"/>
    <p:sldId id="412" r:id="rId15"/>
    <p:sldId id="413" r:id="rId16"/>
    <p:sldId id="414" r:id="rId17"/>
    <p:sldId id="386" r:id="rId18"/>
    <p:sldId id="398" r:id="rId19"/>
    <p:sldId id="399" r:id="rId20"/>
    <p:sldId id="400" r:id="rId21"/>
    <p:sldId id="408" r:id="rId22"/>
    <p:sldId id="401" r:id="rId23"/>
    <p:sldId id="402" r:id="rId24"/>
    <p:sldId id="403" r:id="rId25"/>
    <p:sldId id="404" r:id="rId26"/>
    <p:sldId id="405" r:id="rId27"/>
    <p:sldId id="407" r:id="rId28"/>
    <p:sldId id="406" r:id="rId29"/>
    <p:sldId id="340" r:id="rId30"/>
    <p:sldId id="416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9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08T05:26:13.8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19994 11582 255 0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08T05:26:16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19961 11500 255 0,'40'17'0'0,"-25"-9"0"16,-5 0 0 0,-3-6 0-16,-2 6 0 15,-2-3 0-15,-3-4 0 16,0-1 0-16,0 0 0 15,0 0 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24/02/64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17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2.xml"/><Relationship Id="rId5" Type="http://schemas.openxmlformats.org/officeDocument/2006/relationships/slide" Target="slide7.xml"/><Relationship Id="rId10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slide" Target="slide13.xml"/><Relationship Id="rId14" Type="http://schemas.openxmlformats.org/officeDocument/2006/relationships/slide" Target="slide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21.xml"/><Relationship Id="rId3" Type="http://schemas.openxmlformats.org/officeDocument/2006/relationships/slide" Target="slide18.xml"/><Relationship Id="rId7" Type="http://schemas.openxmlformats.org/officeDocument/2006/relationships/slide" Target="slide23.xml"/><Relationship Id="rId12" Type="http://schemas.openxmlformats.org/officeDocument/2006/relationships/slide" Target="slide25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8.xml"/><Relationship Id="rId5" Type="http://schemas.openxmlformats.org/officeDocument/2006/relationships/slide" Target="slide20.xml"/><Relationship Id="rId10" Type="http://schemas.openxmlformats.org/officeDocument/2006/relationships/slide" Target="slide27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emf"/><Relationship Id="rId4" Type="http://schemas.openxmlformats.org/officeDocument/2006/relationships/customXml" Target="../ink/ink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2.xml"/><Relationship Id="rId3" Type="http://schemas.openxmlformats.org/officeDocument/2006/relationships/slide" Target="slide32.xml"/><Relationship Id="rId7" Type="http://schemas.openxmlformats.org/officeDocument/2006/relationships/slide" Target="slide36.xml"/><Relationship Id="rId12" Type="http://schemas.openxmlformats.org/officeDocument/2006/relationships/slide" Target="slide41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40.xml"/><Relationship Id="rId5" Type="http://schemas.openxmlformats.org/officeDocument/2006/relationships/slide" Target="slide34.xml"/><Relationship Id="rId15" Type="http://schemas.openxmlformats.org/officeDocument/2006/relationships/slide" Target="slide44.xml"/><Relationship Id="rId10" Type="http://schemas.openxmlformats.org/officeDocument/2006/relationships/slide" Target="slide39.xml"/><Relationship Id="rId4" Type="http://schemas.openxmlformats.org/officeDocument/2006/relationships/slide" Target="slide33.xml"/><Relationship Id="rId9" Type="http://schemas.openxmlformats.org/officeDocument/2006/relationships/slide" Target="slide37.xml"/><Relationship Id="rId14" Type="http://schemas.openxmlformats.org/officeDocument/2006/relationships/slide" Target="slide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41.jpeg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13" Type="http://schemas.openxmlformats.org/officeDocument/2006/relationships/slide" Target="slide47.xml"/><Relationship Id="rId3" Type="http://schemas.openxmlformats.org/officeDocument/2006/relationships/slide" Target="slide56.xml"/><Relationship Id="rId7" Type="http://schemas.openxmlformats.org/officeDocument/2006/relationships/slide" Target="slide51.xml"/><Relationship Id="rId12" Type="http://schemas.openxmlformats.org/officeDocument/2006/relationships/slide" Target="slide57.xml"/><Relationship Id="rId2" Type="http://schemas.openxmlformats.org/officeDocument/2006/relationships/slide" Target="slide5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5.xml"/><Relationship Id="rId5" Type="http://schemas.openxmlformats.org/officeDocument/2006/relationships/slide" Target="slide48.xml"/><Relationship Id="rId15" Type="http://schemas.openxmlformats.org/officeDocument/2006/relationships/slide" Target="slide58.xml"/><Relationship Id="rId10" Type="http://schemas.openxmlformats.org/officeDocument/2006/relationships/slide" Target="slide54.xml"/><Relationship Id="rId4" Type="http://schemas.openxmlformats.org/officeDocument/2006/relationships/slide" Target="slide46.xml"/><Relationship Id="rId9" Type="http://schemas.openxmlformats.org/officeDocument/2006/relationships/slide" Target="slide53.xml"/><Relationship Id="rId14" Type="http://schemas.openxmlformats.org/officeDocument/2006/relationships/slide" Target="slide5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15" y="815355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5" y="142807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[24]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343218" y="4459140"/>
            <a:ext cx="5523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081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[24]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801652" y="4085059"/>
            <a:ext cx="4243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Beef 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Broth, </a:t>
            </a:r>
            <a:r>
              <a:rPr lang="en-US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Onion 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Soup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687053" y="4890921"/>
            <a:ext cx="4106569" cy="861774"/>
            <a:chOff x="3376797" y="4916820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3618804" y="4916820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Beef Broth </a:t>
              </a:r>
              <a:r>
                <a:rPr lang="en-US" sz="40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(</a:t>
              </a:r>
              <a:r>
                <a:rPr lang="th-TH" sz="40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ซุปเนื้อ)</a:t>
              </a:r>
              <a:endParaRPr lang="en-US" sz="32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585523" y="1944791"/>
            <a:ext cx="3312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กระดูกวัว   2   กิโลกรัม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85522" y="2608869"/>
            <a:ext cx="3129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เนื้อน่อง   1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กิโลกรัม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85522" y="3272947"/>
            <a:ext cx="3757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    2  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85521" y="3937025"/>
            <a:ext cx="2608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แครอท   1   หัว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85522" y="4601103"/>
            <a:ext cx="3592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 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   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ต้น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585522" y="5265181"/>
            <a:ext cx="341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กระเทียมจีน   1</a:t>
            </a:r>
            <a:r>
              <a:rPr lang="th-TH" sz="32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  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5640635" y="3272947"/>
            <a:ext cx="296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Bouquet Garni   1</a:t>
            </a:r>
            <a:endParaRPr lang="th-TH" sz="2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5640633" y="3937025"/>
            <a:ext cx="3965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ดำเม็ด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1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5640632" y="2608869"/>
            <a:ext cx="3661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กานพลู   4   ดอก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5683003" y="1944790"/>
            <a:ext cx="4417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3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ใบ</a:t>
            </a:r>
            <a:endParaRPr lang="th-TH" sz="32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13" action="ppaction://hlinksldjump"/>
          </p:cNvPr>
          <p:cNvSpPr txBox="1"/>
          <p:nvPr/>
        </p:nvSpPr>
        <p:spPr>
          <a:xfrm>
            <a:off x="5640631" y="4601102"/>
            <a:ext cx="1600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14" action="ppaction://hlinksldjump"/>
          </p:cNvPr>
          <p:cNvSpPr txBox="1"/>
          <p:nvPr/>
        </p:nvSpPr>
        <p:spPr>
          <a:xfrm>
            <a:off x="5640630" y="5265181"/>
            <a:ext cx="430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น้ำเปล่า  4   ลิตร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กระดูก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วัว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18" y="1504627"/>
            <a:ext cx="6064469" cy="454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เนื้อน่อง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71" y="1455239"/>
            <a:ext cx="6152055" cy="4614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หัวหอมใหญ่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87" y="1426569"/>
            <a:ext cx="3621624" cy="4831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666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แครอท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409" y="1524267"/>
            <a:ext cx="5967980" cy="4475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 (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ขึ้นฉ่าย)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14" y="1488162"/>
            <a:ext cx="6082006" cy="4561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99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จีน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33" y="1441564"/>
            <a:ext cx="6121832" cy="4591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73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 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8"/>
          <a:stretch/>
        </p:blipFill>
        <p:spPr>
          <a:xfrm>
            <a:off x="2945066" y="1491012"/>
            <a:ext cx="6271847" cy="449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389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Cloves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9348" r="8736" b="2836"/>
          <a:stretch/>
        </p:blipFill>
        <p:spPr>
          <a:xfrm>
            <a:off x="3310757" y="1576550"/>
            <a:ext cx="5595284" cy="4410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49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5420299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612157" y="594454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62" y="3896248"/>
            <a:ext cx="3582443" cy="258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19" y="1244907"/>
            <a:ext cx="3582443" cy="268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86" y="3984060"/>
            <a:ext cx="3606976" cy="244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50" y="1244907"/>
            <a:ext cx="3515284" cy="263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042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พริกไทยดำเม็ด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98" y="1570180"/>
            <a:ext cx="3253601" cy="4340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381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174" y="1446892"/>
            <a:ext cx="3438449" cy="4586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12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น้ำสะอาด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Broth (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546" y="1482908"/>
            <a:ext cx="5926568" cy="4444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56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1522461" y="1696398"/>
            <a:ext cx="153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22460" y="2410402"/>
            <a:ext cx="268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23440" y="3117311"/>
            <a:ext cx="189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32950" y="4571519"/>
            <a:ext cx="1982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กรรไกร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28459" y="5297478"/>
            <a:ext cx="221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</a:t>
            </a: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ใหญ่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5487733" y="3233863"/>
            <a:ext cx="147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ที่คีบ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5434590" y="1734498"/>
            <a:ext cx="1744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กระทะ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5487733" y="3963288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ตาถี่</a:t>
            </a: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hlinkClick r:id="rId11" action="ppaction://hlinksldjump"/>
          </p:cNvPr>
          <p:cNvSpPr txBox="1"/>
          <p:nvPr/>
        </p:nvSpPr>
        <p:spPr>
          <a:xfrm>
            <a:off x="5487733" y="4682366"/>
            <a:ext cx="230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ผ้า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ขาวบาง</a:t>
            </a:r>
          </a:p>
        </p:txBody>
      </p:sp>
      <p:sp>
        <p:nvSpPr>
          <p:cNvPr id="20" name="กล่องข้อความ 19">
            <a:hlinkClick r:id="rId12" action="ppaction://hlinksldjump"/>
          </p:cNvPr>
          <p:cNvSpPr txBox="1"/>
          <p:nvPr/>
        </p:nvSpPr>
        <p:spPr>
          <a:xfrm>
            <a:off x="5438302" y="2504275"/>
            <a:ext cx="1741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13" action="ppaction://hlinksldjump"/>
          </p:cNvPr>
          <p:cNvSpPr txBox="1"/>
          <p:nvPr/>
        </p:nvSpPr>
        <p:spPr>
          <a:xfrm>
            <a:off x="1522460" y="3843270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เชือก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มัดอาหาร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/>
          <a:stretch/>
        </p:blipFill>
        <p:spPr>
          <a:xfrm>
            <a:off x="3128095" y="1702231"/>
            <a:ext cx="5946610" cy="412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592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เชือก</a:t>
            </a:r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มัดอาหาร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7356" r="7701" b="7433"/>
          <a:stretch/>
        </p:blipFill>
        <p:spPr>
          <a:xfrm>
            <a:off x="3247841" y="1549457"/>
            <a:ext cx="5707117" cy="4425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631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2"/>
          <a:stretch/>
        </p:blipFill>
        <p:spPr>
          <a:xfrm>
            <a:off x="3146961" y="1783338"/>
            <a:ext cx="5908877" cy="3957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382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65" y="1460937"/>
            <a:ext cx="6274676" cy="4706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7893"/>
          <a:stretch/>
        </p:blipFill>
        <p:spPr>
          <a:xfrm>
            <a:off x="2882155" y="1623404"/>
            <a:ext cx="6145065" cy="401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คีม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89" y="1720772"/>
            <a:ext cx="5446422" cy="408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56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48" y="1400770"/>
            <a:ext cx="6297304" cy="4722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ผ้าขาวบาง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48" y="1528810"/>
            <a:ext cx="5955863" cy="4466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7197840" y="4169520"/>
              <a:ext cx="36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3520" y="416520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003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776126"/>
            <a:ext cx="100207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นำกระดูกวัว เนื้อวัว เข้าอบที่อุณหภูมิ 200 องศา จนกระทั่งเป็นสีน้ำตาล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หัวหอมที่ปักกานพลูแล้ว ลงจี่ที่กระทะ จะขึ้นสีน้ำตาลจนเกือบดำ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นำเนื้อ และกระดูกที่อบแล้ว ใส่หม้อ ใส่ผักที่เตรียมไว้ หัวหอม 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พริกไทย ต้มจนเดือด แล้วลดไฟลงเป็นไฟอ่อน ให้พอเดือดปุดๆ ต้มต่ออย่างน้อย 3 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ชั่วโมง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คอย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ช้อนเอาฟอง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กรองเอาแต่น้ำซุป ไว้สำหรับปรุงอาหารอื่น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Beef Broth (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ซุปเนื้อ)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185960" y="4140000"/>
              <a:ext cx="29160" cy="18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1640" y="4135680"/>
                <a:ext cx="37800" cy="2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2000112" y="4106091"/>
            <a:ext cx="7480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Beef Broth, Onion Soup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376797" y="4922575"/>
            <a:ext cx="5071817" cy="861774"/>
            <a:chOff x="3376797" y="4922575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/>
            <p:cNvSpPr txBox="1"/>
            <p:nvPr/>
          </p:nvSpPr>
          <p:spPr>
            <a:xfrm>
              <a:off x="3810881" y="4922575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Onion Soup</a:t>
              </a:r>
              <a:endParaRPr lang="en-US" sz="44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91696"/>
            <a:chOff x="8448614" y="2536696"/>
            <a:chExt cx="3197485" cy="389169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9793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437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5164048" y="59864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1573619" y="1658679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hlinkClick r:id="rId4" action="ppaction://hlinksldjump"/>
          </p:cNvPr>
          <p:cNvSpPr/>
          <p:nvPr/>
        </p:nvSpPr>
        <p:spPr>
          <a:xfrm>
            <a:off x="1573619" y="2254105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1585632" y="2958456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hlinkClick r:id="rId6" action="ppaction://hlinksldjump"/>
          </p:cNvPr>
          <p:cNvSpPr/>
          <p:nvPr/>
        </p:nvSpPr>
        <p:spPr>
          <a:xfrm>
            <a:off x="1585632" y="3558362"/>
            <a:ext cx="2614228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hlinkClick r:id="rId7" action="ppaction://hlinksldjump"/>
          </p:cNvPr>
          <p:cNvSpPr/>
          <p:nvPr/>
        </p:nvSpPr>
        <p:spPr>
          <a:xfrm>
            <a:off x="1585632" y="4208279"/>
            <a:ext cx="273143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hlinkClick r:id="rId8" action="ppaction://hlinksldjump"/>
          </p:cNvPr>
          <p:cNvSpPr/>
          <p:nvPr/>
        </p:nvSpPr>
        <p:spPr>
          <a:xfrm>
            <a:off x="1570415" y="5502137"/>
            <a:ext cx="6637920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กล่องข้อความ 19">
            <a:hlinkClick r:id="rId3" action="ppaction://hlinksldjump"/>
          </p:cNvPr>
          <p:cNvSpPr txBox="1"/>
          <p:nvPr/>
        </p:nvSpPr>
        <p:spPr>
          <a:xfrm>
            <a:off x="1253960" y="1485636"/>
            <a:ext cx="4783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   1   กิโลกรัม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28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(สไลด์บาง ๆ)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1" name="กล่องข้อความ 20">
            <a:hlinkClick r:id="rId4" action="ppaction://hlinksldjump"/>
          </p:cNvPr>
          <p:cNvSpPr txBox="1"/>
          <p:nvPr/>
        </p:nvSpPr>
        <p:spPr>
          <a:xfrm>
            <a:off x="1253960" y="2165112"/>
            <a:ext cx="34456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น้ำมันมะกอก  2   ช้อนโต๊ะ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253959" y="2842200"/>
            <a:ext cx="39100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เนยเย็น	 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1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โต๊ะ   </a:t>
            </a:r>
            <a:r>
              <a:rPr 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</a:t>
            </a:r>
            <a:r>
              <a:rPr lang="th-TH" sz="28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หั่นเต๋า)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6" name="กล่องข้อความ 35">
            <a:hlinkClick r:id="rId6" action="ppaction://hlinksldjump"/>
          </p:cNvPr>
          <p:cNvSpPr txBox="1"/>
          <p:nvPr/>
        </p:nvSpPr>
        <p:spPr>
          <a:xfrm>
            <a:off x="1253960" y="3521676"/>
            <a:ext cx="3631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กระเทียมจีน  1  หัว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(สับ)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7" name="กล่องข้อความ 36">
            <a:hlinkClick r:id="rId7" action="ppaction://hlinksldjump"/>
          </p:cNvPr>
          <p:cNvSpPr txBox="1"/>
          <p:nvPr/>
        </p:nvSpPr>
        <p:spPr>
          <a:xfrm>
            <a:off x="1253960" y="4236067"/>
            <a:ext cx="2589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ซุปเนื้อ   1   ลิตร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8" name="กล่องข้อความ 37">
            <a:hlinkClick r:id="rId9" action="ppaction://hlinksldjump"/>
          </p:cNvPr>
          <p:cNvSpPr txBox="1"/>
          <p:nvPr/>
        </p:nvSpPr>
        <p:spPr>
          <a:xfrm>
            <a:off x="1253960" y="4915543"/>
            <a:ext cx="2795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ไวน์ขาว  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ถ้วย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9" name="กล่องข้อความ 38">
            <a:hlinkClick r:id="rId8" action="ppaction://hlinksldjump"/>
          </p:cNvPr>
          <p:cNvSpPr txBox="1"/>
          <p:nvPr/>
        </p:nvSpPr>
        <p:spPr>
          <a:xfrm>
            <a:off x="6236366" y="1517035"/>
            <a:ext cx="4605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Bouquet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Garni				</a:t>
            </a: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/>
            </a:r>
            <a:b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Leek, Parsley, Thyme, Bay leaves)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1" name="กล่องข้อความ 40">
            <a:hlinkClick r:id="rId10" action="ppaction://hlinksldjump"/>
          </p:cNvPr>
          <p:cNvSpPr txBox="1"/>
          <p:nvPr/>
        </p:nvSpPr>
        <p:spPr>
          <a:xfrm>
            <a:off x="1253959" y="5693459"/>
            <a:ext cx="1514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42" name="กล่องข้อความ 41">
            <a:hlinkClick r:id="rId11" action="ppaction://hlinksldjump"/>
          </p:cNvPr>
          <p:cNvSpPr txBox="1"/>
          <p:nvPr/>
        </p:nvSpPr>
        <p:spPr>
          <a:xfrm>
            <a:off x="6236367" y="2639540"/>
            <a:ext cx="24722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ดำเม็ด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3" name="กล่องข้อความ 42">
            <a:hlinkClick r:id="rId12" action="ppaction://hlinksldjump"/>
          </p:cNvPr>
          <p:cNvSpPr txBox="1"/>
          <p:nvPr/>
        </p:nvSpPr>
        <p:spPr>
          <a:xfrm>
            <a:off x="6236366" y="3319016"/>
            <a:ext cx="3445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น้ำตาลทราย   1   หยิบ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มือ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44" name="กล่องข้อความ 43">
            <a:hlinkClick r:id="rId13" action="ppaction://hlinksldjump"/>
          </p:cNvPr>
          <p:cNvSpPr txBox="1"/>
          <p:nvPr/>
        </p:nvSpPr>
        <p:spPr>
          <a:xfrm>
            <a:off x="6236367" y="3989865"/>
            <a:ext cx="27915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ขนม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ปัง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5" name="กล่องข้อความ 44">
            <a:hlinkClick r:id="rId14" action="ppaction://hlinksldjump"/>
          </p:cNvPr>
          <p:cNvSpPr txBox="1"/>
          <p:nvPr/>
        </p:nvSpPr>
        <p:spPr>
          <a:xfrm>
            <a:off x="6223592" y="4660714"/>
            <a:ext cx="4371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ชีส </a:t>
            </a: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Gruyere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(ขูด</a:t>
            </a:r>
            <a:r>
              <a:rPr lang="th-TH" sz="3000" b="1" dirty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เป็น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เส้น)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6" name="กล่องข้อความ 45">
            <a:hlinkClick r:id="rId15" action="ppaction://hlinksldjump"/>
          </p:cNvPr>
          <p:cNvSpPr txBox="1"/>
          <p:nvPr/>
        </p:nvSpPr>
        <p:spPr>
          <a:xfrm>
            <a:off x="6236366" y="5335773"/>
            <a:ext cx="41558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Parsley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 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(สับ </a:t>
            </a:r>
            <a:r>
              <a:rPr lang="th-TH" sz="3000" b="1" dirty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สำหรับ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ตกแต่ง)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933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867800" y="6006392"/>
            <a:ext cx="1255923" cy="67818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4722"/>
          <a:stretch/>
        </p:blipFill>
        <p:spPr>
          <a:xfrm>
            <a:off x="4012206" y="1266940"/>
            <a:ext cx="3732640" cy="437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คำบรรยายภาพแบบลูกศรขึ้น 5"/>
          <p:cNvSpPr/>
          <p:nvPr/>
        </p:nvSpPr>
        <p:spPr>
          <a:xfrm>
            <a:off x="3815950" y="5549506"/>
            <a:ext cx="4125151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หัวหอมใหญ่   </a:t>
            </a:r>
            <a:r>
              <a:rPr lang="th-TH" sz="2400" b="1" dirty="0" smtClean="0">
                <a:cs typeface="+mj-cs"/>
              </a:rPr>
              <a:t>1</a:t>
            </a:r>
            <a:r>
              <a:rPr lang="th-TH" sz="2400" b="1" dirty="0">
                <a:cs typeface="+mj-cs"/>
              </a:rPr>
              <a:t>	</a:t>
            </a:r>
            <a:r>
              <a:rPr lang="th-TH" sz="2400" b="1" dirty="0" smtClean="0">
                <a:cs typeface="+mj-cs"/>
              </a:rPr>
              <a:t>กิโลกรัม  สไลด์</a:t>
            </a:r>
            <a:r>
              <a:rPr lang="th-TH" sz="2400" b="1" dirty="0" err="1">
                <a:cs typeface="+mj-cs"/>
              </a:rPr>
              <a:t>บางๆ</a:t>
            </a:r>
            <a:endParaRPr lang="th-TH" sz="2400" b="1" dirty="0">
              <a:solidFill>
                <a:srgbClr val="0000CC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524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น้ำมันมะกอก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93050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815" y="1295969"/>
            <a:ext cx="3266913" cy="4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คำบรรยายภาพแบบลูกศรขึ้น 7"/>
          <p:cNvSpPr/>
          <p:nvPr/>
        </p:nvSpPr>
        <p:spPr>
          <a:xfrm>
            <a:off x="4369633" y="5624790"/>
            <a:ext cx="3034793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น้ำมันมะกอก  </a:t>
            </a:r>
            <a:r>
              <a:rPr lang="th-TH" sz="2400" b="1" dirty="0" smtClean="0">
                <a:cs typeface="+mj-cs"/>
              </a:rPr>
              <a:t>2   </a:t>
            </a:r>
            <a:r>
              <a:rPr lang="th-TH" sz="2400" b="1" dirty="0">
                <a:cs typeface="+mj-cs"/>
              </a:rPr>
              <a:t>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148370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90948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815" y="1266940"/>
            <a:ext cx="3276428" cy="437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คำบรรยายภาพแบบลูกศรขึ้น 5"/>
          <p:cNvSpPr/>
          <p:nvPr/>
        </p:nvSpPr>
        <p:spPr>
          <a:xfrm>
            <a:off x="4369633" y="5624790"/>
            <a:ext cx="3034793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เนย</a:t>
            </a:r>
            <a:r>
              <a:rPr lang="th-TH" sz="2400" b="1" dirty="0" smtClean="0">
                <a:cs typeface="+mj-cs"/>
              </a:rPr>
              <a:t>เย็น 1  </a:t>
            </a:r>
            <a:r>
              <a:rPr lang="th-TH" sz="2400" b="1" dirty="0">
                <a:cs typeface="+mj-cs"/>
              </a:rPr>
              <a:t>ช้อนโต๊ะ   (หั่นเต๋า)</a:t>
            </a:r>
          </a:p>
        </p:txBody>
      </p:sp>
    </p:spTree>
    <p:extLst>
      <p:ext uri="{BB962C8B-B14F-4D97-AF65-F5344CB8AC3E}">
        <p14:creationId xmlns:p14="http://schemas.microsoft.com/office/powerpoint/2010/main" val="210467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042065" y="58814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697275" y="5527215"/>
            <a:ext cx="2466596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กระเทียมจีน  </a:t>
            </a:r>
            <a:r>
              <a:rPr lang="th-TH" sz="2400" b="1" dirty="0" smtClean="0">
                <a:cs typeface="+mj-cs"/>
              </a:rPr>
              <a:t>1  </a:t>
            </a:r>
            <a:r>
              <a:rPr lang="th-TH" sz="2400" b="1" dirty="0">
                <a:cs typeface="+mj-cs"/>
              </a:rPr>
              <a:t>หัว </a:t>
            </a:r>
            <a:r>
              <a:rPr lang="th-TH" sz="2400" b="1" dirty="0" smtClean="0">
                <a:cs typeface="+mj-cs"/>
              </a:rPr>
              <a:t>  (</a:t>
            </a:r>
            <a:r>
              <a:rPr lang="th-TH" sz="2400" b="1" dirty="0">
                <a:cs typeface="+mj-cs"/>
              </a:rPr>
              <a:t>สับ)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8" t="4292" b="4215"/>
          <a:stretch/>
        </p:blipFill>
        <p:spPr>
          <a:xfrm>
            <a:off x="2941965" y="1235402"/>
            <a:ext cx="6100100" cy="4377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3513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ซุปเนื้อ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867439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995636" y="5527215"/>
            <a:ext cx="221152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cs typeface="+mj-cs"/>
              </a:rPr>
              <a:t>ซุปเนื้อ   2   ลิตร</a:t>
            </a:r>
            <a:endParaRPr lang="th-TH" sz="2400" b="1" dirty="0"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110" y="1382807"/>
            <a:ext cx="5804329" cy="4351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54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ไวน์ขาว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45812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390074" y="5527215"/>
            <a:ext cx="342265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cs typeface="+mj-cs"/>
              </a:rPr>
              <a:t>ไวน์</a:t>
            </a:r>
            <a:r>
              <a:rPr lang="th-TH" sz="2400" b="1" dirty="0">
                <a:cs typeface="+mj-cs"/>
              </a:rPr>
              <a:t>ขาวสำหรับทำอาหาร	</a:t>
            </a:r>
            <a:r>
              <a:rPr lang="th-TH" sz="2400" b="1" dirty="0" smtClean="0">
                <a:cs typeface="+mj-cs"/>
              </a:rPr>
              <a:t>½ </a:t>
            </a:r>
            <a:r>
              <a:rPr lang="th-TH" sz="2400" b="1" dirty="0">
                <a:cs typeface="+mj-cs"/>
              </a:rPr>
              <a:t>	ถ้วย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95" y="1613946"/>
            <a:ext cx="5104513" cy="3828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80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099994"/>
            <a:ext cx="10602115" cy="515758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2570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3637350" y="6171284"/>
            <a:ext cx="4928098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Bouquet Garni   (</a:t>
            </a:r>
            <a:r>
              <a:rPr lang="en-US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Leek, Parsley, Thyme, Bay leaves)</a:t>
            </a:r>
            <a:endParaRPr lang="th-TH" sz="2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99" y="3766165"/>
            <a:ext cx="3582443" cy="258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56" y="1177885"/>
            <a:ext cx="3582443" cy="268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99" y="1146354"/>
            <a:ext cx="3582443" cy="2619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56" y="3809540"/>
            <a:ext cx="3606976" cy="244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445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667743" y="586447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238276" y="5541729"/>
            <a:ext cx="1297507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  <a:endParaRPr lang="th-TH" sz="2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" r="5402" b="4827"/>
          <a:stretch/>
        </p:blipFill>
        <p:spPr>
          <a:xfrm>
            <a:off x="3285756" y="1324001"/>
            <a:ext cx="5202545" cy="421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947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268350" y="56408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85" y="1197312"/>
            <a:ext cx="3276428" cy="437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คำบรรยายภาพแบบลูกศรขึ้น 5"/>
          <p:cNvSpPr/>
          <p:nvPr/>
        </p:nvSpPr>
        <p:spPr>
          <a:xfrm>
            <a:off x="5171794" y="5556243"/>
            <a:ext cx="185921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ดำเม็ด</a:t>
            </a:r>
          </a:p>
        </p:txBody>
      </p:sp>
    </p:spTree>
    <p:extLst>
      <p:ext uri="{BB962C8B-B14F-4D97-AF65-F5344CB8AC3E}">
        <p14:creationId xmlns:p14="http://schemas.microsoft.com/office/powerpoint/2010/main" val="179937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331412" y="579410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31" y="1254420"/>
            <a:ext cx="3293736" cy="4393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คำบรรยายภาพแบบลูกศรขึ้น 5"/>
          <p:cNvSpPr/>
          <p:nvPr/>
        </p:nvSpPr>
        <p:spPr>
          <a:xfrm>
            <a:off x="5171794" y="5556243"/>
            <a:ext cx="185921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ทราย</a:t>
            </a:r>
          </a:p>
        </p:txBody>
      </p:sp>
    </p:spTree>
    <p:extLst>
      <p:ext uri="{BB962C8B-B14F-4D97-AF65-F5344CB8AC3E}">
        <p14:creationId xmlns:p14="http://schemas.microsoft.com/office/powerpoint/2010/main" val="266007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ปัง </a:t>
            </a:r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962032" y="581438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16781" y="5553151"/>
            <a:ext cx="196923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ขนม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ปัง </a:t>
            </a: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  <a:endParaRPr lang="th-TH" sz="2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6" b="8659"/>
          <a:stretch/>
        </p:blipFill>
        <p:spPr>
          <a:xfrm>
            <a:off x="2491094" y="1266940"/>
            <a:ext cx="7220607" cy="4348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9324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ชีส </a:t>
            </a:r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Gruyere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1428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16781" y="5553151"/>
            <a:ext cx="196923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ชีส </a:t>
            </a: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Gruyere</a:t>
            </a:r>
            <a:endParaRPr lang="th-TH" sz="2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5671" b="6514"/>
          <a:stretch/>
        </p:blipFill>
        <p:spPr>
          <a:xfrm>
            <a:off x="3065350" y="1401229"/>
            <a:ext cx="6072096" cy="4151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648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Parsley   (</a:t>
            </a:r>
            <a:r>
              <a:rPr lang="th-TH" sz="2400" b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สับ สำหรับตกแต่ง)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35301" y="584995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602796" y="5612098"/>
            <a:ext cx="299720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Parsley   (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สับ สำหรับตกแต่ง)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188" y="1308111"/>
            <a:ext cx="5738648" cy="4303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021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76559" y="583761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20" name="กล่องข้อความ 19">
            <a:hlinkClick r:id="rId3" action="ppaction://hlinksldjump"/>
          </p:cNvPr>
          <p:cNvSpPr txBox="1"/>
          <p:nvPr/>
        </p:nvSpPr>
        <p:spPr>
          <a:xfrm>
            <a:off x="2201191" y="1547496"/>
            <a:ext cx="2749389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ขนม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ปัง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ขูด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ชีส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กรรไกร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8" name="กล่องข้อความ 19">
            <a:hlinkClick r:id="rId3" action="ppaction://hlinksldjump"/>
          </p:cNvPr>
          <p:cNvSpPr txBox="1"/>
          <p:nvPr/>
        </p:nvSpPr>
        <p:spPr>
          <a:xfrm>
            <a:off x="6003856" y="1547496"/>
            <a:ext cx="2919427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</a:t>
            </a: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กระทะ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คีบ</a:t>
            </a: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เชือก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มัดอาหาร</a:t>
            </a: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กระดาษ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รองอบ</a:t>
            </a:r>
          </a:p>
        </p:txBody>
      </p:sp>
      <p:sp>
        <p:nvSpPr>
          <p:cNvPr id="19" name="Rounded Rectangle 18">
            <a:hlinkClick r:id="rId4" action="ppaction://hlinksldjump"/>
          </p:cNvPr>
          <p:cNvSpPr/>
          <p:nvPr/>
        </p:nvSpPr>
        <p:spPr>
          <a:xfrm>
            <a:off x="2788188" y="1753333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hlinkClick r:id="rId5" action="ppaction://hlinksldjump"/>
          </p:cNvPr>
          <p:cNvSpPr/>
          <p:nvPr/>
        </p:nvSpPr>
        <p:spPr>
          <a:xfrm>
            <a:off x="2873028" y="3150222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hlinkClick r:id="rId6" action="ppaction://hlinksldjump"/>
          </p:cNvPr>
          <p:cNvSpPr/>
          <p:nvPr/>
        </p:nvSpPr>
        <p:spPr>
          <a:xfrm>
            <a:off x="2848782" y="3871985"/>
            <a:ext cx="136511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hlinkClick r:id="rId7" action="ppaction://hlinksldjump"/>
          </p:cNvPr>
          <p:cNvSpPr/>
          <p:nvPr/>
        </p:nvSpPr>
        <p:spPr>
          <a:xfrm>
            <a:off x="2852245" y="5304386"/>
            <a:ext cx="1030491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>
            <a:hlinkClick r:id="rId8" action="ppaction://hlinksldjump"/>
          </p:cNvPr>
          <p:cNvSpPr/>
          <p:nvPr/>
        </p:nvSpPr>
        <p:spPr>
          <a:xfrm>
            <a:off x="6612042" y="1768543"/>
            <a:ext cx="1492867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6638866" y="2457422"/>
            <a:ext cx="122705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6638866" y="3110053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hlinkClick r:id="rId11" action="ppaction://hlinksldjump"/>
          </p:cNvPr>
          <p:cNvSpPr/>
          <p:nvPr/>
        </p:nvSpPr>
        <p:spPr>
          <a:xfrm>
            <a:off x="6612042" y="3837514"/>
            <a:ext cx="189811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hlinkClick r:id="rId3" action="ppaction://hlinksldjump"/>
          </p:cNvPr>
          <p:cNvSpPr/>
          <p:nvPr/>
        </p:nvSpPr>
        <p:spPr>
          <a:xfrm>
            <a:off x="6612042" y="4585278"/>
            <a:ext cx="853827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hlinkClick r:id="rId12" action="ppaction://hlinksldjump"/>
          </p:cNvPr>
          <p:cNvSpPr/>
          <p:nvPr/>
        </p:nvSpPr>
        <p:spPr>
          <a:xfrm>
            <a:off x="6612042" y="5312739"/>
            <a:ext cx="189811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hlinkClick r:id="rId13" action="ppaction://hlinksldjump"/>
          </p:cNvPr>
          <p:cNvSpPr/>
          <p:nvPr/>
        </p:nvSpPr>
        <p:spPr>
          <a:xfrm>
            <a:off x="2873027" y="2477507"/>
            <a:ext cx="172098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>
            <a:hlinkClick r:id="rId14" action="ppaction://hlinksldjump"/>
          </p:cNvPr>
          <p:cNvSpPr/>
          <p:nvPr/>
        </p:nvSpPr>
        <p:spPr>
          <a:xfrm>
            <a:off x="2788188" y="4611739"/>
            <a:ext cx="136511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31">
            <a:hlinkClick r:id="rId12" action="ppaction://hlinksldjump"/>
          </p:cNvPr>
          <p:cNvSpPr/>
          <p:nvPr/>
        </p:nvSpPr>
        <p:spPr>
          <a:xfrm>
            <a:off x="6612042" y="5369786"/>
            <a:ext cx="189811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กล่องข้อความ 19">
            <a:hlinkClick r:id="rId15" action="ppaction://hlinksldjump"/>
          </p:cNvPr>
          <p:cNvSpPr txBox="1"/>
          <p:nvPr/>
        </p:nvSpPr>
        <p:spPr>
          <a:xfrm>
            <a:off x="8963911" y="1547496"/>
            <a:ext cx="185816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Torch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52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046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504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0606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solidFill>
                  <a:srgbClr val="FF0000"/>
                </a:solidFill>
              </a:rPr>
              <a:t>มีดขนมปัง</a:t>
            </a:r>
            <a:endParaRPr lang="th-TH" sz="36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8" b="11746"/>
          <a:stretch/>
        </p:blipFill>
        <p:spPr>
          <a:xfrm>
            <a:off x="2146257" y="1445675"/>
            <a:ext cx="7910286" cy="4633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157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solidFill>
                  <a:srgbClr val="FF0000"/>
                </a:solidFill>
              </a:rPr>
              <a:t>ที่ขูด</a:t>
            </a:r>
            <a:r>
              <a:rPr lang="th-TH" sz="3600" dirty="0" err="1" smtClean="0">
                <a:solidFill>
                  <a:srgbClr val="FF0000"/>
                </a:solidFill>
              </a:rPr>
              <a:t>ชีส</a:t>
            </a:r>
            <a:endParaRPr lang="th-TH" sz="36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998" y="1650124"/>
            <a:ext cx="5922525" cy="444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2179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2"/>
          <a:stretch/>
        </p:blipFill>
        <p:spPr>
          <a:xfrm>
            <a:off x="3146961" y="1783338"/>
            <a:ext cx="5908877" cy="3957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558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24" y="1390702"/>
            <a:ext cx="6324151" cy="474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115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7893"/>
          <a:stretch/>
        </p:blipFill>
        <p:spPr>
          <a:xfrm>
            <a:off x="2882155" y="1623404"/>
            <a:ext cx="6145065" cy="401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0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rgbClr val="FF0000"/>
                </a:solidFill>
              </a:rPr>
              <a:t>ที่คีบ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09" y="2025688"/>
            <a:ext cx="4632945" cy="347314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0786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</a:rPr>
              <a:t>เชือกมัดอาหาร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17" y="1527496"/>
            <a:ext cx="5959366" cy="446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4764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8956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กระดาษรองอบ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 b="16015"/>
          <a:stretch/>
        </p:blipFill>
        <p:spPr>
          <a:xfrm>
            <a:off x="2407317" y="1429407"/>
            <a:ext cx="7388166" cy="423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6616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กระดาษรองอบ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99" y="1681376"/>
            <a:ext cx="5551525" cy="4161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608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414176"/>
            <a:ext cx="1002079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หม้อให้ร้อน ใส่น้ำมันมะกอก ใส่หัวหอมใหญ่ น้ำตาลทราย ผัดจนสุกใส และเปลี่ยนเป็นสีน้ำตาล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เท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ไวน์ขาวเพื่อล้างขูดก้นหม้อ (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deglaze)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เติม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ซุปเนื้อ ปรุงรสด้วยเกลือ พริกไทย ใส่ใบ </a:t>
            </a:r>
            <a:r>
              <a:rPr lang="en-US" sz="38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Bayleaves</a:t>
            </a:r>
            <a:r>
              <a:rPr lang="en-US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Thyme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เคี่ยวไฟอ่อนประมาณ 30 นาที เติมเนยเย็น 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หั่น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ขนมปังเฉลียง หนาประมาณ 1-1 ½ นิ้ว โรย</a:t>
            </a:r>
            <a:r>
              <a:rPr lang="th-TH" sz="3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เข้าอบที่ 200 องศา ประมาณ 7-10 นาที (หรือจนชีสละลาย)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ตัก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ซุปใส่ถ้วยเสิร์ฟ วางขนมปังด้านบน แล้วโรย 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Parsley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ตกแต่ง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Onion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596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1637</TotalTime>
  <Words>859</Words>
  <Application>Microsoft Office PowerPoint</Application>
  <PresentationFormat>แบบจอกว้าง</PresentationFormat>
  <Paragraphs>220</Paragraphs>
  <Slides>59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59</vt:i4>
      </vt:variant>
    </vt:vector>
  </HeadingPairs>
  <TitlesOfParts>
    <vt:vector size="69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Vilawan</cp:lastModifiedBy>
  <cp:revision>545</cp:revision>
  <dcterms:created xsi:type="dcterms:W3CDTF">2020-12-22T03:05:05Z</dcterms:created>
  <dcterms:modified xsi:type="dcterms:W3CDTF">2021-02-24T09:25:56Z</dcterms:modified>
</cp:coreProperties>
</file>