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472" r:id="rId3"/>
    <p:sldId id="409" r:id="rId4"/>
    <p:sldId id="418" r:id="rId5"/>
    <p:sldId id="440" r:id="rId6"/>
    <p:sldId id="451" r:id="rId7"/>
    <p:sldId id="452" r:id="rId8"/>
    <p:sldId id="459" r:id="rId9"/>
    <p:sldId id="431" r:id="rId10"/>
    <p:sldId id="433" r:id="rId11"/>
    <p:sldId id="474" r:id="rId12"/>
    <p:sldId id="473" r:id="rId13"/>
    <p:sldId id="475" r:id="rId14"/>
    <p:sldId id="476" r:id="rId15"/>
    <p:sldId id="477" r:id="rId16"/>
    <p:sldId id="478" r:id="rId17"/>
    <p:sldId id="479" r:id="rId18"/>
    <p:sldId id="481" r:id="rId19"/>
    <p:sldId id="482" r:id="rId20"/>
    <p:sldId id="485" r:id="rId21"/>
    <p:sldId id="486" r:id="rId22"/>
    <p:sldId id="487" r:id="rId23"/>
    <p:sldId id="439" r:id="rId24"/>
    <p:sldId id="484" r:id="rId25"/>
    <p:sldId id="460" r:id="rId26"/>
    <p:sldId id="461" r:id="rId27"/>
    <p:sldId id="462" r:id="rId28"/>
    <p:sldId id="463" r:id="rId29"/>
    <p:sldId id="464" r:id="rId30"/>
    <p:sldId id="465" r:id="rId31"/>
    <p:sldId id="466" r:id="rId32"/>
    <p:sldId id="469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660033"/>
    <a:srgbClr val="F9F9F9"/>
    <a:srgbClr val="0C5C25"/>
    <a:srgbClr val="620806"/>
    <a:srgbClr val="5A8DE0"/>
    <a:srgbClr val="A83FAB"/>
    <a:srgbClr val="000099"/>
    <a:srgbClr val="990033"/>
    <a:srgbClr val="0000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178" autoAdjust="0"/>
    <p:restoredTop sz="94660"/>
  </p:normalViewPr>
  <p:slideViewPr>
    <p:cSldViewPr snapToGrid="0">
      <p:cViewPr varScale="1">
        <p:scale>
          <a:sx n="91" d="100"/>
          <a:sy n="91" d="100"/>
        </p:scale>
        <p:origin x="57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15/01/64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60518628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15/01/64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1122670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15/01/64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07110574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15/01/64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54849226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15/01/64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6020670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15/01/64</a:t>
            </a:fld>
            <a:endParaRPr lang="th-TH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22171580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15/01/64</a:t>
            </a:fld>
            <a:endParaRPr lang="th-TH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64168492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15/01/64</a:t>
            </a:fld>
            <a:endParaRPr lang="th-TH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07160719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15/01/64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75384184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15/01/64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81167007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15/01/64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36033078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15/01/64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90375970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15/01/64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31273727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คอลัมน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15/01/64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91558556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อลัมน์รูปภาพ 3 รู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15/01/64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45792264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15/01/64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412532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15/01/64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76504287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6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alphaModFix amt="85000"/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4CE6341-0B14-463A-9B62-771DBF861BD5}" type="datetimeFigureOut">
              <a:rPr lang="th-TH" smtClean="0"/>
              <a:t>15/01/64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144813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ransition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slide" Target="slide6.xml"/><Relationship Id="rId1" Type="http://schemas.openxmlformats.org/officeDocument/2006/relationships/slideLayout" Target="../slideLayouts/slideLayout1.xml"/><Relationship Id="rId6" Type="http://schemas.openxmlformats.org/officeDocument/2006/relationships/slide" Target="slide5.xml"/><Relationship Id="rId5" Type="http://schemas.openxmlformats.org/officeDocument/2006/relationships/slide" Target="slide9.xml"/><Relationship Id="rId4" Type="http://schemas.openxmlformats.org/officeDocument/2006/relationships/slide" Target="slide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13" Type="http://schemas.openxmlformats.org/officeDocument/2006/relationships/slide" Target="slide20.xml"/><Relationship Id="rId3" Type="http://schemas.openxmlformats.org/officeDocument/2006/relationships/slide" Target="slide23.xml"/><Relationship Id="rId7" Type="http://schemas.openxmlformats.org/officeDocument/2006/relationships/slide" Target="slide14.xml"/><Relationship Id="rId12" Type="http://schemas.openxmlformats.org/officeDocument/2006/relationships/slide" Target="slide19.xml"/><Relationship Id="rId2" Type="http://schemas.openxmlformats.org/officeDocument/2006/relationships/slide" Target="slide11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3.xml"/><Relationship Id="rId11" Type="http://schemas.openxmlformats.org/officeDocument/2006/relationships/slide" Target="slide18.xml"/><Relationship Id="rId5" Type="http://schemas.openxmlformats.org/officeDocument/2006/relationships/slide" Target="slide12.xml"/><Relationship Id="rId15" Type="http://schemas.openxmlformats.org/officeDocument/2006/relationships/slide" Target="slide22.xml"/><Relationship Id="rId10" Type="http://schemas.openxmlformats.org/officeDocument/2006/relationships/slide" Target="slide17.xml"/><Relationship Id="rId4" Type="http://schemas.openxmlformats.org/officeDocument/2006/relationships/slide" Target="slide10.xml"/><Relationship Id="rId9" Type="http://schemas.openxmlformats.org/officeDocument/2006/relationships/slide" Target="slide16.xml"/><Relationship Id="rId14" Type="http://schemas.openxmlformats.org/officeDocument/2006/relationships/slide" Target="slide2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slide" Target="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slide" Target="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" Target="slide9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" Target="slide9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" Target="slide9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slide" Target="slide9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" Target="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slide" Target="slide9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slide" Target="slide9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" Target="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slide" Target="slide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" Target="slide9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slide" Target="slide9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" Target="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slide" Target="slide31.xml"/><Relationship Id="rId3" Type="http://schemas.openxmlformats.org/officeDocument/2006/relationships/slide" Target="slide28.xml"/><Relationship Id="rId7" Type="http://schemas.openxmlformats.org/officeDocument/2006/relationships/slide" Target="slide30.xml"/><Relationship Id="rId2" Type="http://schemas.openxmlformats.org/officeDocument/2006/relationships/slide" Target="slide27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6.xml"/><Relationship Id="rId5" Type="http://schemas.openxmlformats.org/officeDocument/2006/relationships/slide" Target="slide32.xml"/><Relationship Id="rId4" Type="http://schemas.openxmlformats.org/officeDocument/2006/relationships/slide" Target="slide2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slide" Target="slide25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slide" Target="slide25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slide" Target="slide25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slide" Target="slide25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slide" Target="slide25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slide" Target="slide25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" Target="slide2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330506" y="217114"/>
            <a:ext cx="11589745" cy="3826076"/>
          </a:xfrm>
          <a:prstGeom prst="roundRect">
            <a:avLst>
              <a:gd name="adj" fmla="val 500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2334" y="376858"/>
            <a:ext cx="4706087" cy="3506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732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563464" y="454687"/>
            <a:ext cx="11082637" cy="5889378"/>
          </a:xfrm>
          <a:prstGeom prst="roundRect">
            <a:avLst>
              <a:gd name="adj" fmla="val 2701"/>
            </a:avLst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3576076" y="4143127"/>
            <a:ext cx="470969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500" b="1" dirty="0">
                <a:solidFill>
                  <a:srgbClr val="000099"/>
                </a:solidFill>
                <a:latin typeface="Browallia New" panose="020B0604020202020204" pitchFamily="34" charset="-34"/>
                <a:cs typeface="+mj-cs"/>
              </a:rPr>
              <a:t>การประกอบอาหารตะวันตก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8174" y="2609090"/>
            <a:ext cx="2480211" cy="3191693"/>
          </a:xfrm>
          <a:prstGeom prst="rect">
            <a:avLst/>
          </a:prstGeom>
        </p:spPr>
      </p:pic>
      <p:sp>
        <p:nvSpPr>
          <p:cNvPr id="10" name="ม้วนกระดาษแนวนอน 17"/>
          <p:cNvSpPr/>
          <p:nvPr/>
        </p:nvSpPr>
        <p:spPr>
          <a:xfrm>
            <a:off x="8217386" y="5517709"/>
            <a:ext cx="3197485" cy="730456"/>
          </a:xfrm>
          <a:prstGeom prst="horizontalScroll">
            <a:avLst>
              <a:gd name="adj" fmla="val 20165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คุณ</a:t>
            </a:r>
            <a:r>
              <a:rPr lang="th-TH" sz="2400" b="1" dirty="0" err="1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ชัชชษา</a:t>
            </a:r>
            <a:r>
              <a:rPr lang="th-TH" sz="2400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24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อู่</a:t>
            </a:r>
            <a:r>
              <a:rPr lang="th-TH" sz="2400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พิชิต</a:t>
            </a:r>
            <a:r>
              <a:rPr lang="en-US" sz="2400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2400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(</a:t>
            </a:r>
            <a:r>
              <a:rPr lang="th-TH" sz="2400" b="1" dirty="0" err="1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เชฟ</a:t>
            </a:r>
            <a:r>
              <a:rPr lang="th-TH" sz="2400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นุ้ย) </a:t>
            </a:r>
            <a:endParaRPr lang="th-TH" sz="24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กล่องข้อความ 10"/>
          <p:cNvSpPr txBox="1"/>
          <p:nvPr/>
        </p:nvSpPr>
        <p:spPr>
          <a:xfrm>
            <a:off x="646742" y="5882937"/>
            <a:ext cx="31002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[36] </a:t>
            </a:r>
            <a:r>
              <a:rPr lang="th-TH" sz="2400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บันทึกวิดีโอวันที่ 15/01/64</a:t>
            </a:r>
            <a:endParaRPr lang="th-TH" sz="24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7349" y="1180613"/>
            <a:ext cx="4095028" cy="2609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4232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672030" y="567559"/>
            <a:ext cx="10807546" cy="5776506"/>
          </a:xfrm>
          <a:prstGeom prst="roundRect">
            <a:avLst>
              <a:gd name="adj" fmla="val 2701"/>
            </a:avLst>
          </a:prstGeom>
          <a:solidFill>
            <a:srgbClr val="F9F9F9">
              <a:alpha val="25000"/>
            </a:srgbClr>
          </a:solidFill>
          <a:ln w="12700">
            <a:solidFill>
              <a:schemeClr val="tx1"/>
            </a:solidFill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3629652" y="2941345"/>
            <a:ext cx="51849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800" b="1" dirty="0">
                <a:solidFill>
                  <a:srgbClr val="0000CC"/>
                </a:solidFill>
                <a:latin typeface="Browallia New" panose="020B0604020202020204" pitchFamily="34" charset="-34"/>
                <a:cs typeface="+mj-cs"/>
              </a:rPr>
              <a:t>การประกอบ</a:t>
            </a:r>
            <a:r>
              <a:rPr lang="th-TH" sz="48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+mj-cs"/>
              </a:rPr>
              <a:t>อาหารตะวันตก</a:t>
            </a:r>
            <a:endParaRPr lang="th-TH" sz="4800" b="1" dirty="0">
              <a:solidFill>
                <a:srgbClr val="0000CC"/>
              </a:solidFill>
              <a:latin typeface="Browallia New" panose="020B0604020202020204" pitchFamily="34" charset="-34"/>
              <a:cs typeface="+mj-cs"/>
            </a:endParaRPr>
          </a:p>
        </p:txBody>
      </p:sp>
      <p:sp>
        <p:nvSpPr>
          <p:cNvPr id="15" name="สี่เหลี่ยมผืนผ้ามุมมน 14">
            <a:hlinkClick r:id="rId2" action="ppaction://hlinksldjump"/>
          </p:cNvPr>
          <p:cNvSpPr/>
          <p:nvPr/>
        </p:nvSpPr>
        <p:spPr>
          <a:xfrm>
            <a:off x="3988237" y="4710674"/>
            <a:ext cx="4467773" cy="768629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</a:t>
            </a:r>
            <a:r>
              <a:rPr lang="th-TH" sz="40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ขึ้นรูปแป้ง</a:t>
            </a:r>
            <a:r>
              <a:rPr lang="th-TH" sz="40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พาสต</a:t>
            </a:r>
            <a:r>
              <a:rPr lang="th-TH" sz="4000" b="1" dirty="0" err="1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้า</a:t>
            </a:r>
            <a:endParaRPr lang="en-US" sz="40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8" name="กล่องข้อความ 17"/>
          <p:cNvSpPr txBox="1"/>
          <p:nvPr/>
        </p:nvSpPr>
        <p:spPr>
          <a:xfrm>
            <a:off x="9026702" y="5930776"/>
            <a:ext cx="24528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[36] </a:t>
            </a:r>
            <a:r>
              <a:rPr lang="th-TH" sz="2000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บันทึกวิดีโอวันที่ 15/01/64</a:t>
            </a:r>
            <a:endParaRPr lang="th-TH" sz="20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9" name="รูปภาพ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690" y="2743200"/>
            <a:ext cx="2373678" cy="3054598"/>
          </a:xfrm>
          <a:prstGeom prst="rect">
            <a:avLst/>
          </a:prstGeom>
        </p:spPr>
      </p:pic>
      <p:sp>
        <p:nvSpPr>
          <p:cNvPr id="10" name="ม้วนกระดาษแนวนอน 9"/>
          <p:cNvSpPr/>
          <p:nvPr/>
        </p:nvSpPr>
        <p:spPr>
          <a:xfrm>
            <a:off x="607026" y="5692573"/>
            <a:ext cx="3197485" cy="730456"/>
          </a:xfrm>
          <a:prstGeom prst="horizontalScroll">
            <a:avLst>
              <a:gd name="adj" fmla="val 20165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คุณ</a:t>
            </a:r>
            <a:r>
              <a:rPr lang="th-TH" sz="2800" b="1" dirty="0" err="1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ชัชชษา</a:t>
            </a:r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อู่พิชิต (</a:t>
            </a:r>
            <a:r>
              <a:rPr lang="th-TH" sz="2800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เชฟนุ้ย)</a:t>
            </a:r>
            <a:r>
              <a:rPr lang="th-TH" sz="2400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endParaRPr lang="th-TH" sz="24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3648" y="623413"/>
            <a:ext cx="3596952" cy="2292295"/>
          </a:xfrm>
          <a:prstGeom prst="rect">
            <a:avLst/>
          </a:prstGeom>
        </p:spPr>
      </p:pic>
      <p:sp>
        <p:nvSpPr>
          <p:cNvPr id="11" name="กล่องข้อความ 10"/>
          <p:cNvSpPr txBox="1"/>
          <p:nvPr/>
        </p:nvSpPr>
        <p:spPr>
          <a:xfrm>
            <a:off x="2360878" y="3797979"/>
            <a:ext cx="77224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Browallia New" panose="020B0604020202020204" pitchFamily="34" charset="-34"/>
                <a:cs typeface="+mj-cs"/>
              </a:rPr>
              <a:t>การขึ้นรูปแป้งพาสต</a:t>
            </a:r>
            <a:r>
              <a:rPr lang="th-TH" sz="40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Browallia New" panose="020B0604020202020204" pitchFamily="34" charset="-34"/>
                <a:cs typeface="+mj-cs"/>
              </a:rPr>
              <a:t>้า</a:t>
            </a:r>
            <a:r>
              <a:rPr lang="th-TH" sz="4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Browallia New" panose="020B0604020202020204" pitchFamily="34" charset="-34"/>
                <a:cs typeface="+mj-cs"/>
              </a:rPr>
              <a:t>ต่างๆ และ</a:t>
            </a:r>
            <a:r>
              <a:rPr lang="th-TH" sz="40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Browallia New" panose="020B0604020202020204" pitchFamily="34" charset="-34"/>
                <a:cs typeface="+mj-cs"/>
              </a:rPr>
              <a:t>การทำ</a:t>
            </a:r>
            <a:r>
              <a:rPr lang="th-TH" sz="4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Browallia New" panose="020B0604020202020204" pitchFamily="34" charset="-34"/>
                <a:cs typeface="+mj-cs"/>
              </a:rPr>
              <a:t>ไส้พาสต</a:t>
            </a:r>
            <a:r>
              <a:rPr lang="th-TH" sz="40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Browallia New" panose="020B0604020202020204" pitchFamily="34" charset="-34"/>
                <a:cs typeface="+mj-cs"/>
              </a:rPr>
              <a:t>้า</a:t>
            </a:r>
            <a:endParaRPr lang="th-TH" sz="4000" b="1" dirty="0">
              <a:solidFill>
                <a:schemeClr val="bg1">
                  <a:lumMod val="95000"/>
                  <a:lumOff val="5000"/>
                </a:schemeClr>
              </a:solidFill>
              <a:latin typeface="Browallia New" panose="020B0604020202020204" pitchFamily="34" charset="-34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9152339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1239864"/>
            <a:ext cx="10465009" cy="491919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849314" y="348053"/>
            <a:ext cx="420952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การ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ขึ้นรูปแป้ง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พาสต</a:t>
            </a:r>
            <a:r>
              <a:rPr lang="th-TH" sz="3500" b="1" dirty="0" err="1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้า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4" name="กล่องข้อความ 13">
            <a:hlinkClick r:id="rId2" action="ppaction://hlinksldjump"/>
          </p:cNvPr>
          <p:cNvSpPr txBox="1"/>
          <p:nvPr/>
        </p:nvSpPr>
        <p:spPr>
          <a:xfrm>
            <a:off x="2926518" y="2602833"/>
            <a:ext cx="3062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ไข่ไก่  1  ฟอง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7" name="กล่องข้อความ 16">
            <a:hlinkClick r:id="rId3" action="ppaction://hlinksldjump"/>
          </p:cNvPr>
          <p:cNvSpPr txBox="1"/>
          <p:nvPr/>
        </p:nvSpPr>
        <p:spPr>
          <a:xfrm>
            <a:off x="2926518" y="3430156"/>
            <a:ext cx="39369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น้ำมันมะกอก  1  ช้อนชา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9" name="กล่องข้อความ 18">
            <a:hlinkClick r:id="rId4" action="ppaction://hlinksldjump"/>
          </p:cNvPr>
          <p:cNvSpPr txBox="1"/>
          <p:nvPr/>
        </p:nvSpPr>
        <p:spPr>
          <a:xfrm>
            <a:off x="2926519" y="4226681"/>
            <a:ext cx="35058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เกลือ   </a:t>
            </a:r>
            <a:r>
              <a:rPr lang="th-TH" sz="4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½</a:t>
            </a: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ช้อนชา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สี่เหลี่ยมผืนผ้ามุมมน 2">
            <a:hlinkClick r:id="rId5" action="ppaction://hlinksldjump"/>
          </p:cNvPr>
          <p:cNvSpPr/>
          <p:nvPr/>
        </p:nvSpPr>
        <p:spPr>
          <a:xfrm>
            <a:off x="5613531" y="5457470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2" name="กล่องข้อความ 21">
            <a:hlinkClick r:id="rId6" action="ppaction://hlinksldjump"/>
          </p:cNvPr>
          <p:cNvSpPr txBox="1"/>
          <p:nvPr/>
        </p:nvSpPr>
        <p:spPr>
          <a:xfrm>
            <a:off x="2926517" y="1806308"/>
            <a:ext cx="4588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แป้งอเนกประสงค์  100  กรัม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5628358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1282262"/>
            <a:ext cx="10465009" cy="4876800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0" name="กล่องข้อความ 9">
            <a:hlinkClick r:id="" action="ppaction://noaction"/>
          </p:cNvPr>
          <p:cNvSpPr txBox="1"/>
          <p:nvPr/>
        </p:nvSpPr>
        <p:spPr>
          <a:xfrm>
            <a:off x="4832047" y="2993602"/>
            <a:ext cx="24995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0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มันฝรั่ง</a:t>
            </a:r>
            <a:endParaRPr lang="th-TH" sz="4000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49314" y="471707"/>
            <a:ext cx="395727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การขึ้นรูปแป้งพาสต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้า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66" t="6907" r="9864" b="9805"/>
          <a:stretch/>
        </p:blipFill>
        <p:spPr>
          <a:xfrm>
            <a:off x="4448856" y="1608326"/>
            <a:ext cx="3097572" cy="41863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834507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0" name="กล่องข้อความ 9">
            <a:hlinkClick r:id="" action="ppaction://noaction"/>
          </p:cNvPr>
          <p:cNvSpPr txBox="1"/>
          <p:nvPr/>
        </p:nvSpPr>
        <p:spPr>
          <a:xfrm>
            <a:off x="4832047" y="2993602"/>
            <a:ext cx="24995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0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ไข่</a:t>
            </a:r>
            <a:endParaRPr lang="th-TH" sz="4000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520131" y="293146"/>
            <a:ext cx="4125441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การขึ้นรูปแป้งพาสต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้า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27"/>
          <a:stretch/>
        </p:blipFill>
        <p:spPr>
          <a:xfrm>
            <a:off x="4243908" y="1215973"/>
            <a:ext cx="3675820" cy="46665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186994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520131" y="293146"/>
            <a:ext cx="4113191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การขึ้นรูปแป้งพาสต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้า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1334" y="1360970"/>
            <a:ext cx="3280968" cy="43765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546645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520131" y="293146"/>
            <a:ext cx="4181691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การขึ้นรูปแป้ง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พาสต</a:t>
            </a:r>
            <a:r>
              <a:rPr lang="th-TH" sz="3500" b="1" dirty="0" err="1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้า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0" r="10919" b="5594"/>
          <a:stretch/>
        </p:blipFill>
        <p:spPr>
          <a:xfrm>
            <a:off x="3668110" y="1248420"/>
            <a:ext cx="5139559" cy="46016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895828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1282262"/>
            <a:ext cx="10465009" cy="4719145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512979" y="451504"/>
            <a:ext cx="454249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การ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ขึ้นรูปแป้ง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พาสต</a:t>
            </a:r>
            <a:r>
              <a:rPr lang="th-TH" sz="3500" b="1" dirty="0" err="1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้า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4" name="กล่องข้อความ 13">
            <a:hlinkClick r:id="rId2" action="ppaction://hlinksldjump"/>
          </p:cNvPr>
          <p:cNvSpPr txBox="1"/>
          <p:nvPr/>
        </p:nvSpPr>
        <p:spPr>
          <a:xfrm>
            <a:off x="1566798" y="2209723"/>
            <a:ext cx="31418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เครื่องปั่นของแห้ง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สี่เหลี่ยมผืนผ้ามุมมน 2">
            <a:hlinkClick r:id="rId3" action="ppaction://hlinksldjump"/>
          </p:cNvPr>
          <p:cNvSpPr/>
          <p:nvPr/>
        </p:nvSpPr>
        <p:spPr>
          <a:xfrm>
            <a:off x="5592915" y="5895462"/>
            <a:ext cx="1680244" cy="607473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</a:t>
            </a:r>
            <a:endParaRPr lang="th-TH" sz="32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กล่องข้อความ 5">
            <a:hlinkClick r:id="rId4" action="ppaction://hlinksldjump"/>
          </p:cNvPr>
          <p:cNvSpPr txBox="1"/>
          <p:nvPr/>
        </p:nvSpPr>
        <p:spPr>
          <a:xfrm>
            <a:off x="1566798" y="1471042"/>
            <a:ext cx="2018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เตาไฟฟ้า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8" name="กล่องข้อความ 7">
            <a:hlinkClick r:id="rId5" action="ppaction://hlinksldjump"/>
          </p:cNvPr>
          <p:cNvSpPr txBox="1"/>
          <p:nvPr/>
        </p:nvSpPr>
        <p:spPr>
          <a:xfrm>
            <a:off x="1566798" y="2949918"/>
            <a:ext cx="2018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ชามผสม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9" name="กล่องข้อความ 8">
            <a:hlinkClick r:id="rId6" action="ppaction://hlinksldjump"/>
          </p:cNvPr>
          <p:cNvSpPr txBox="1"/>
          <p:nvPr/>
        </p:nvSpPr>
        <p:spPr>
          <a:xfrm>
            <a:off x="1566798" y="3721218"/>
            <a:ext cx="2018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ตะกร้อมือ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0" name="กล่องข้อความ 9">
            <a:hlinkClick r:id="rId7" action="ppaction://hlinksldjump"/>
          </p:cNvPr>
          <p:cNvSpPr txBox="1"/>
          <p:nvPr/>
        </p:nvSpPr>
        <p:spPr>
          <a:xfrm>
            <a:off x="5333345" y="5119769"/>
            <a:ext cx="2018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ไม้พาย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3" name="กล่องข้อความ 12">
            <a:hlinkClick r:id="rId8" action="ppaction://hlinksldjump"/>
          </p:cNvPr>
          <p:cNvSpPr txBox="1"/>
          <p:nvPr/>
        </p:nvSpPr>
        <p:spPr>
          <a:xfrm>
            <a:off x="5316039" y="1410349"/>
            <a:ext cx="2018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ที่คลึงแป้ง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5" name="กล่องข้อความ 14">
            <a:hlinkClick r:id="rId9" action="ppaction://hlinksldjump"/>
          </p:cNvPr>
          <p:cNvSpPr txBox="1"/>
          <p:nvPr/>
        </p:nvSpPr>
        <p:spPr>
          <a:xfrm>
            <a:off x="5333346" y="2146361"/>
            <a:ext cx="34450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ช้อนตวง + ถ้วยตวง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6" name="กล่องข้อความ 15">
            <a:hlinkClick r:id="rId10" action="ppaction://hlinksldjump"/>
          </p:cNvPr>
          <p:cNvSpPr txBox="1"/>
          <p:nvPr/>
        </p:nvSpPr>
        <p:spPr>
          <a:xfrm>
            <a:off x="5333346" y="2876247"/>
            <a:ext cx="28460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พลาสติกแรป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8" name="กล่องข้อความ 17">
            <a:hlinkClick r:id="rId11" action="ppaction://hlinksldjump"/>
          </p:cNvPr>
          <p:cNvSpPr txBox="1"/>
          <p:nvPr/>
        </p:nvSpPr>
        <p:spPr>
          <a:xfrm>
            <a:off x="5333346" y="3624194"/>
            <a:ext cx="16268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มีด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9" name="กล่องข้อความ 18">
            <a:hlinkClick r:id="rId12" action="ppaction://hlinksldjump"/>
          </p:cNvPr>
          <p:cNvSpPr txBox="1"/>
          <p:nvPr/>
        </p:nvSpPr>
        <p:spPr>
          <a:xfrm>
            <a:off x="5333345" y="4346618"/>
            <a:ext cx="28286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หม้อ + ทัพพี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0" name="กล่องข้อความ 19">
            <a:hlinkClick r:id="rId13" action="ppaction://hlinksldjump"/>
          </p:cNvPr>
          <p:cNvSpPr txBox="1"/>
          <p:nvPr/>
        </p:nvSpPr>
        <p:spPr>
          <a:xfrm>
            <a:off x="1566798" y="4498994"/>
            <a:ext cx="32387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เครื่องทำเส้นพาสต</a:t>
            </a:r>
            <a:r>
              <a:rPr lang="th-TH" sz="3600" b="1" dirty="0" err="1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้า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1" name="กล่องข้อความ 20">
            <a:hlinkClick r:id="rId14" action="ppaction://hlinksldjump"/>
          </p:cNvPr>
          <p:cNvSpPr txBox="1"/>
          <p:nvPr/>
        </p:nvSpPr>
        <p:spPr>
          <a:xfrm>
            <a:off x="1566798" y="5249131"/>
            <a:ext cx="29330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เครื่องชั่งดิจิตอล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7" name="กล่องข้อความ 16">
            <a:hlinkClick r:id="rId15" action="ppaction://hlinksldjump"/>
          </p:cNvPr>
          <p:cNvSpPr txBox="1"/>
          <p:nvPr/>
        </p:nvSpPr>
        <p:spPr>
          <a:xfrm>
            <a:off x="8313027" y="1455189"/>
            <a:ext cx="22603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ตะแกรงพัก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5793671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954414" y="890281"/>
            <a:ext cx="4563517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การขึ้นรูปแป้งพาสต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้า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" t="5517"/>
          <a:stretch/>
        </p:blipFill>
        <p:spPr>
          <a:xfrm>
            <a:off x="3164466" y="1652223"/>
            <a:ext cx="5727286" cy="40810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712702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954414" y="890281"/>
            <a:ext cx="4563517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การขึ้นรูปแป้งพาสต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้า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70"/>
          <a:stretch/>
        </p:blipFill>
        <p:spPr>
          <a:xfrm>
            <a:off x="4099133" y="1735396"/>
            <a:ext cx="3965369" cy="42409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4063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954414" y="890281"/>
            <a:ext cx="458453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การ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ขึ้นรูปแป้ง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พาสต</a:t>
            </a:r>
            <a:r>
              <a:rPr lang="th-TH" sz="3500" b="1" dirty="0" err="1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้า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6318" y="2198093"/>
            <a:ext cx="4191000" cy="31418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688642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954414" y="890281"/>
            <a:ext cx="4668620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การ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ขึ้นรูปแป้ง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พาสต</a:t>
            </a:r>
            <a:r>
              <a:rPr lang="th-TH" sz="3500" b="1" dirty="0" err="1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้า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9050" y="1797270"/>
            <a:ext cx="4846584" cy="36365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612678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954414" y="890281"/>
            <a:ext cx="423769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การ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ขึ้นรูปแป้ง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พาสต</a:t>
            </a:r>
            <a:r>
              <a:rPr lang="th-TH" sz="3500" b="1" dirty="0" err="1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้า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4310" y="1752833"/>
            <a:ext cx="5383359" cy="40356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899161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954414" y="890281"/>
            <a:ext cx="423769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การ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ขึ้นรูปแป้ง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พาสต</a:t>
            </a:r>
            <a:r>
              <a:rPr lang="th-TH" sz="3500" b="1" dirty="0" err="1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้า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6" b="20920"/>
          <a:stretch/>
        </p:blipFill>
        <p:spPr>
          <a:xfrm>
            <a:off x="2593993" y="1813852"/>
            <a:ext cx="7306753" cy="39035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85522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954414" y="890281"/>
            <a:ext cx="423769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การ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ขึ้นรูปแป้ง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พาสต</a:t>
            </a:r>
            <a:r>
              <a:rPr lang="th-TH" sz="3500" b="1" dirty="0" err="1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้า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1818" y="1778517"/>
            <a:ext cx="4418016" cy="33120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รูปภาพ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666" y="1778516"/>
            <a:ext cx="4542532" cy="34053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582846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954414" y="890281"/>
            <a:ext cx="423769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การ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ขึ้นรูปแป้ง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พาสต</a:t>
            </a:r>
            <a:r>
              <a:rPr lang="th-TH" sz="3500" b="1" dirty="0" err="1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้า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27" b="16322"/>
          <a:stretch/>
        </p:blipFill>
        <p:spPr>
          <a:xfrm>
            <a:off x="2804199" y="1715663"/>
            <a:ext cx="7066728" cy="37428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799408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954414" y="890281"/>
            <a:ext cx="423769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การ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ขึ้นรูปแป้ง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พาสต</a:t>
            </a:r>
            <a:r>
              <a:rPr lang="th-TH" sz="3500" b="1" dirty="0" err="1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้า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80"/>
          <a:stretch/>
        </p:blipFill>
        <p:spPr>
          <a:xfrm>
            <a:off x="3143145" y="1834450"/>
            <a:ext cx="5877346" cy="40852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913776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954414" y="890281"/>
            <a:ext cx="423769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การ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ขึ้นรูปแป้ง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พาสต</a:t>
            </a:r>
            <a:r>
              <a:rPr lang="th-TH" sz="3500" b="1" dirty="0" err="1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้า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906" y="1652223"/>
            <a:ext cx="4813804" cy="36087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รูปภาพ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36" b="14482"/>
          <a:stretch/>
        </p:blipFill>
        <p:spPr>
          <a:xfrm>
            <a:off x="5801710" y="1652223"/>
            <a:ext cx="5367941" cy="30925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21319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954414" y="890281"/>
            <a:ext cx="423769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การ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ขึ้นรูปแป้ง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พาสต</a:t>
            </a:r>
            <a:r>
              <a:rPr lang="th-TH" sz="3500" b="1" dirty="0" err="1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้า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9956" y="1798289"/>
            <a:ext cx="5569451" cy="41780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601173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954414" y="890281"/>
            <a:ext cx="423769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การ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ขึ้นรูปแป้ง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พาสต</a:t>
            </a:r>
            <a:r>
              <a:rPr lang="th-TH" sz="3500" b="1" dirty="0" err="1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้า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4707" y="1914979"/>
            <a:ext cx="3150108" cy="42020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497414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954414" y="890281"/>
            <a:ext cx="423769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การ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ขึ้นรูปแป้ง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พาสต</a:t>
            </a:r>
            <a:r>
              <a:rPr lang="th-TH" sz="3500" b="1" dirty="0" err="1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้า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3262" y="1766599"/>
            <a:ext cx="5751221" cy="43114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020493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368626" y="271197"/>
            <a:ext cx="484450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วิธีทำ 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การ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ขึ้นรูปแป้ง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พาสต</a:t>
            </a:r>
            <a:r>
              <a:rPr lang="th-TH" sz="3500" b="1" dirty="0" err="1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้า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5137531" y="6171512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หน้าหลัก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0" name="กล่องข้อความ 12"/>
          <p:cNvSpPr txBox="1"/>
          <p:nvPr/>
        </p:nvSpPr>
        <p:spPr>
          <a:xfrm>
            <a:off x="1127822" y="1128060"/>
            <a:ext cx="9907992" cy="466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นำแป้งอเนกประสงค์เทลงบนอ่างผสมแล้วทำเป็นหลุม</a:t>
            </a:r>
          </a:p>
          <a:p>
            <a:r>
              <a:rPr lang="th-TH" sz="32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ตอกไข่ ใส่น้ำมันมะกอกบริสุทธิ์ เกลือ ลงไป แล้วค่อย</a:t>
            </a:r>
            <a:r>
              <a:rPr lang="th-TH" sz="32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ๆเ</a:t>
            </a:r>
            <a:r>
              <a:rPr lang="th-TH" sz="32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อาส้อมตะล่อม ให้ส่วนผสม</a:t>
            </a:r>
            <a:br>
              <a:rPr lang="th-TH" sz="32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32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แห้งกับส่วนผสมเปียกค่อยๆเข้ากัน ถ้าอยากใส่สีก็สามารถทำได้ในขั้นตอนนี้</a:t>
            </a:r>
          </a:p>
          <a:p>
            <a:r>
              <a:rPr lang="th-TH" sz="32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สังเกตถ้าแป้งที่ผสม ดูแห้งไปก็ให้เพิ่มน้ำลงไป หรือถ้าผสมแล้วดูเหลวเกิน </a:t>
            </a:r>
            <a:br>
              <a:rPr lang="th-TH" sz="32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32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ก็ใส่แป้งเพิ่ม</a:t>
            </a:r>
          </a:p>
          <a:p>
            <a:r>
              <a:rPr lang="th-TH" sz="32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4. นวดแป้งด้วยฝ่ามือ ประมาณ 6 นาที ค่อยๆนวดโดยโรยแป้งลงบนโต๊ะแล้วคลึงไป</a:t>
            </a:r>
            <a:br>
              <a:rPr lang="th-TH" sz="32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32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</a:t>
            </a:r>
            <a:r>
              <a:rPr lang="th-TH" sz="32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เรื่อยๆ</a:t>
            </a:r>
            <a:r>
              <a:rPr lang="th-TH" sz="32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พอรู้สึกว่าแป้งได้ที่แล้ว จะมีลักษณะเด้งๆแล้ว นำพลาสติกห่อเอาไว้ </a:t>
            </a:r>
            <a:br>
              <a:rPr lang="th-TH" sz="32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32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ทิ้งไว้อุณหภูมิห้อง 30 นาที</a:t>
            </a:r>
          </a:p>
          <a:p>
            <a:r>
              <a:rPr lang="th-TH" sz="32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5. นำมาตัดแบ่ง แล้วคลึงด้วยไม้หรือใช้เครื่องรีด และขึ้นรูปตามชอบ</a:t>
            </a:r>
          </a:p>
        </p:txBody>
      </p:sp>
    </p:spTree>
    <p:extLst>
      <p:ext uri="{BB962C8B-B14F-4D97-AF65-F5344CB8AC3E}">
        <p14:creationId xmlns:p14="http://schemas.microsoft.com/office/powerpoint/2010/main" val="34996837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672030" y="567559"/>
            <a:ext cx="10807546" cy="5776506"/>
          </a:xfrm>
          <a:prstGeom prst="roundRect">
            <a:avLst>
              <a:gd name="adj" fmla="val 2701"/>
            </a:avLst>
          </a:prstGeom>
          <a:solidFill>
            <a:srgbClr val="F9F9F9">
              <a:alpha val="25000"/>
            </a:srgbClr>
          </a:solidFill>
          <a:ln w="12700">
            <a:solidFill>
              <a:schemeClr val="tx1"/>
            </a:solidFill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3629652" y="2941345"/>
            <a:ext cx="51849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800" b="1" dirty="0">
                <a:solidFill>
                  <a:srgbClr val="0000CC"/>
                </a:solidFill>
                <a:latin typeface="Browallia New" panose="020B0604020202020204" pitchFamily="34" charset="-34"/>
                <a:cs typeface="+mj-cs"/>
              </a:rPr>
              <a:t>การประกอบ</a:t>
            </a:r>
            <a:r>
              <a:rPr lang="th-TH" sz="48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+mj-cs"/>
              </a:rPr>
              <a:t>อาหารตะวันตก</a:t>
            </a:r>
            <a:endParaRPr lang="th-TH" sz="4800" b="1" dirty="0">
              <a:solidFill>
                <a:srgbClr val="0000CC"/>
              </a:solidFill>
              <a:latin typeface="Browallia New" panose="020B0604020202020204" pitchFamily="34" charset="-34"/>
              <a:cs typeface="+mj-cs"/>
            </a:endParaRPr>
          </a:p>
        </p:txBody>
      </p:sp>
      <p:sp>
        <p:nvSpPr>
          <p:cNvPr id="15" name="สี่เหลี่ยมผืนผ้ามุมมน 14">
            <a:hlinkClick r:id="rId2" action="ppaction://hlinksldjump"/>
          </p:cNvPr>
          <p:cNvSpPr/>
          <p:nvPr/>
        </p:nvSpPr>
        <p:spPr>
          <a:xfrm>
            <a:off x="3629652" y="4714904"/>
            <a:ext cx="5523625" cy="768629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800" b="1" dirty="0" err="1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การทำ</a:t>
            </a:r>
            <a:r>
              <a:rPr lang="th-TH" sz="38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ไส้</a:t>
            </a:r>
            <a:r>
              <a:rPr lang="th-TH" sz="38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พาสต</a:t>
            </a:r>
            <a:r>
              <a:rPr lang="th-TH" sz="3800" b="1" dirty="0" err="1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้า</a:t>
            </a:r>
            <a:r>
              <a:rPr lang="th-TH" sz="38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8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Ricotta &amp; Spinach</a:t>
            </a:r>
            <a:endParaRPr lang="th-TH" sz="38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8" name="กล่องข้อความ 17"/>
          <p:cNvSpPr txBox="1"/>
          <p:nvPr/>
        </p:nvSpPr>
        <p:spPr>
          <a:xfrm>
            <a:off x="9026702" y="5930776"/>
            <a:ext cx="24528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[36] </a:t>
            </a:r>
            <a:r>
              <a:rPr lang="th-TH" sz="2000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บันทึกวิดีโอวันที่ 15/01/64</a:t>
            </a:r>
            <a:endParaRPr lang="th-TH" sz="20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9" name="รูปภาพ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690" y="2743200"/>
            <a:ext cx="2373678" cy="3054598"/>
          </a:xfrm>
          <a:prstGeom prst="rect">
            <a:avLst/>
          </a:prstGeom>
        </p:spPr>
      </p:pic>
      <p:sp>
        <p:nvSpPr>
          <p:cNvPr id="10" name="ม้วนกระดาษแนวนอน 9"/>
          <p:cNvSpPr/>
          <p:nvPr/>
        </p:nvSpPr>
        <p:spPr>
          <a:xfrm>
            <a:off x="607026" y="5692573"/>
            <a:ext cx="3197485" cy="730456"/>
          </a:xfrm>
          <a:prstGeom prst="horizontalScroll">
            <a:avLst>
              <a:gd name="adj" fmla="val 20165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คุณ</a:t>
            </a:r>
            <a:r>
              <a:rPr lang="th-TH" sz="2800" b="1" dirty="0" err="1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ชัชชษา</a:t>
            </a:r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อู่พิชิต (</a:t>
            </a:r>
            <a:r>
              <a:rPr lang="th-TH" sz="2800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เชฟนุ้ย)</a:t>
            </a:r>
            <a:r>
              <a:rPr lang="th-TH" sz="2400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endParaRPr lang="th-TH" sz="24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3648" y="623413"/>
            <a:ext cx="3596952" cy="2292295"/>
          </a:xfrm>
          <a:prstGeom prst="rect">
            <a:avLst/>
          </a:prstGeom>
        </p:spPr>
      </p:pic>
      <p:sp>
        <p:nvSpPr>
          <p:cNvPr id="11" name="กล่องข้อความ 10"/>
          <p:cNvSpPr txBox="1"/>
          <p:nvPr/>
        </p:nvSpPr>
        <p:spPr>
          <a:xfrm>
            <a:off x="2360878" y="3797979"/>
            <a:ext cx="77224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Browallia New" panose="020B0604020202020204" pitchFamily="34" charset="-34"/>
                <a:cs typeface="+mj-cs"/>
              </a:rPr>
              <a:t>การขึ้นรูปแป้งพาสต</a:t>
            </a:r>
            <a:r>
              <a:rPr lang="th-TH" sz="40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Browallia New" panose="020B0604020202020204" pitchFamily="34" charset="-34"/>
                <a:cs typeface="+mj-cs"/>
              </a:rPr>
              <a:t>้า</a:t>
            </a:r>
            <a:r>
              <a:rPr lang="th-TH" sz="4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Browallia New" panose="020B0604020202020204" pitchFamily="34" charset="-34"/>
                <a:cs typeface="+mj-cs"/>
              </a:rPr>
              <a:t>ต่างๆ และ</a:t>
            </a:r>
            <a:r>
              <a:rPr lang="th-TH" sz="40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Browallia New" panose="020B0604020202020204" pitchFamily="34" charset="-34"/>
                <a:cs typeface="+mj-cs"/>
              </a:rPr>
              <a:t>การทำ</a:t>
            </a:r>
            <a:r>
              <a:rPr lang="th-TH" sz="4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Browallia New" panose="020B0604020202020204" pitchFamily="34" charset="-34"/>
                <a:cs typeface="+mj-cs"/>
              </a:rPr>
              <a:t>ไส้พาสต</a:t>
            </a:r>
            <a:r>
              <a:rPr lang="th-TH" sz="40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Browallia New" panose="020B0604020202020204" pitchFamily="34" charset="-34"/>
                <a:cs typeface="+mj-cs"/>
              </a:rPr>
              <a:t>้า</a:t>
            </a:r>
            <a:endParaRPr lang="th-TH" sz="4000" b="1" dirty="0">
              <a:solidFill>
                <a:schemeClr val="bg1">
                  <a:lumMod val="95000"/>
                  <a:lumOff val="5000"/>
                </a:schemeClr>
              </a:solidFill>
              <a:latin typeface="Browallia New" panose="020B0604020202020204" pitchFamily="34" charset="-34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8810371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1239864"/>
            <a:ext cx="10465009" cy="491919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520131" y="293146"/>
            <a:ext cx="4283097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err="1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การ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ทำ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ไส้พาสต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้า</a:t>
            </a:r>
            <a:r>
              <a:rPr lang="en-US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4" name="กล่องข้อความ 13">
            <a:hlinkClick r:id="rId2" action="ppaction://hlinksldjump"/>
          </p:cNvPr>
          <p:cNvSpPr txBox="1"/>
          <p:nvPr/>
        </p:nvSpPr>
        <p:spPr>
          <a:xfrm>
            <a:off x="2044635" y="2676027"/>
            <a:ext cx="408076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ชีสพาร์เมซาน  20  กรัม</a:t>
            </a:r>
            <a:endParaRPr lang="th-TH" sz="34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7" name="กล่องข้อความ 16">
            <a:hlinkClick r:id="rId3" action="ppaction://hlinksldjump"/>
          </p:cNvPr>
          <p:cNvSpPr txBox="1"/>
          <p:nvPr/>
        </p:nvSpPr>
        <p:spPr>
          <a:xfrm>
            <a:off x="2044634" y="3474189"/>
            <a:ext cx="363300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ชีสริ</a:t>
            </a:r>
            <a:r>
              <a:rPr lang="th-TH" sz="34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คอ</a:t>
            </a:r>
            <a:r>
              <a:rPr lang="th-TH" sz="3400" b="1" dirty="0" err="1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ตต้า</a:t>
            </a:r>
            <a:r>
              <a:rPr lang="th-TH" sz="34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150  กรัม</a:t>
            </a:r>
            <a:endParaRPr lang="th-TH" sz="34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9" name="กล่องข้อความ 18">
            <a:hlinkClick r:id="rId4" action="ppaction://hlinksldjump"/>
          </p:cNvPr>
          <p:cNvSpPr txBox="1"/>
          <p:nvPr/>
        </p:nvSpPr>
        <p:spPr>
          <a:xfrm>
            <a:off x="6539614" y="1901113"/>
            <a:ext cx="243277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เกลือปรุงรส</a:t>
            </a:r>
            <a:endParaRPr lang="th-TH" sz="34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สี่เหลี่ยมผืนผ้ามุมมน 2">
            <a:hlinkClick r:id="rId5" action="ppaction://hlinksldjump"/>
          </p:cNvPr>
          <p:cNvSpPr/>
          <p:nvPr/>
        </p:nvSpPr>
        <p:spPr>
          <a:xfrm>
            <a:off x="5409302" y="528860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2" name="กล่องข้อความ 21">
            <a:hlinkClick r:id="rId6" action="ppaction://hlinksldjump"/>
          </p:cNvPr>
          <p:cNvSpPr txBox="1"/>
          <p:nvPr/>
        </p:nvSpPr>
        <p:spPr>
          <a:xfrm>
            <a:off x="2044634" y="1901114"/>
            <a:ext cx="423413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ใบผักโขมแช่แข็ง  200  กรัม</a:t>
            </a:r>
            <a:endParaRPr lang="th-TH" sz="34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9" name="กล่องข้อความ 8">
            <a:hlinkClick r:id="rId7" action="ppaction://hlinksldjump"/>
          </p:cNvPr>
          <p:cNvSpPr txBox="1"/>
          <p:nvPr/>
        </p:nvSpPr>
        <p:spPr>
          <a:xfrm>
            <a:off x="6539614" y="2676027"/>
            <a:ext cx="322449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พริกไทยดำ ปรุงรส</a:t>
            </a:r>
            <a:endParaRPr lang="th-TH" sz="34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0" name="กล่องข้อความ 9">
            <a:hlinkClick r:id="rId8" action="ppaction://hlinksldjump"/>
          </p:cNvPr>
          <p:cNvSpPr txBox="1"/>
          <p:nvPr/>
        </p:nvSpPr>
        <p:spPr>
          <a:xfrm>
            <a:off x="6539612" y="3495788"/>
            <a:ext cx="311939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ผงลูกจันทน์ ปรุงรส</a:t>
            </a:r>
            <a:endParaRPr lang="th-TH" sz="34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6582297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ใบผักโขมแช่แข็ง</a:t>
            </a:r>
            <a:endParaRPr lang="th-TH" sz="4000" dirty="0">
              <a:solidFill>
                <a:schemeClr val="bg1"/>
              </a:solidFill>
              <a:cs typeface="+mj-cs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71453" y="5380183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520131" y="293146"/>
            <a:ext cx="404135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err="1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การ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ทำ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ไส้พาสต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้า</a:t>
            </a:r>
            <a:r>
              <a:rPr lang="en-US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07" r="7807"/>
          <a:stretch/>
        </p:blipFill>
        <p:spPr>
          <a:xfrm>
            <a:off x="3384331" y="1079338"/>
            <a:ext cx="5234152" cy="49398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615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ชีสพาร์เมซาน</a:t>
            </a:r>
            <a:endParaRPr lang="th-TH" sz="4000" dirty="0">
              <a:solidFill>
                <a:schemeClr val="bg1"/>
              </a:solidFill>
              <a:cs typeface="+mj-cs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520132" y="293146"/>
            <a:ext cx="385217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err="1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การ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ทำ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ไส้พาสต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้า</a:t>
            </a:r>
            <a:r>
              <a:rPr lang="en-US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9" b="17854"/>
          <a:stretch/>
        </p:blipFill>
        <p:spPr>
          <a:xfrm>
            <a:off x="3733876" y="1182359"/>
            <a:ext cx="4215257" cy="44091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367494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ชี</a:t>
            </a:r>
            <a:r>
              <a:rPr lang="th-TH" sz="3200" b="1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สริคอ</a:t>
            </a:r>
            <a:r>
              <a:rPr lang="th-TH" sz="3200" b="1" dirty="0" err="1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ตต้า</a:t>
            </a:r>
            <a:endParaRPr lang="th-TH" sz="4000" dirty="0">
              <a:solidFill>
                <a:schemeClr val="bg1"/>
              </a:solidFill>
              <a:cs typeface="+mj-cs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520132" y="293146"/>
            <a:ext cx="402033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err="1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การ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ทำ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ไส้พาสต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้า</a:t>
            </a:r>
            <a:r>
              <a:rPr lang="en-US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6" b="23372"/>
          <a:stretch/>
        </p:blipFill>
        <p:spPr>
          <a:xfrm>
            <a:off x="3649793" y="1182359"/>
            <a:ext cx="4700061" cy="46665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677937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chemeClr val="bg1"/>
              </a:solidFill>
              <a:cs typeface="+mj-cs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520131" y="293146"/>
            <a:ext cx="344226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err="1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การ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ทำ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ไส้พาสต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้า</a:t>
            </a:r>
            <a:r>
              <a:rPr lang="en-US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41" t="6249" r="7944" b="15418"/>
          <a:stretch/>
        </p:blipFill>
        <p:spPr>
          <a:xfrm>
            <a:off x="4586288" y="1699578"/>
            <a:ext cx="3000375" cy="37857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350151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chemeClr val="bg1"/>
              </a:solidFill>
              <a:cs typeface="+mj-cs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520132" y="293146"/>
            <a:ext cx="426207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การทำ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ไส้พาสต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้า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01"/>
          <a:stretch/>
        </p:blipFill>
        <p:spPr>
          <a:xfrm>
            <a:off x="3987407" y="1182359"/>
            <a:ext cx="3590093" cy="46164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640752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smtClean="0">
                <a:solidFill>
                  <a:schemeClr val="bg1"/>
                </a:solidFill>
                <a:cs typeface="+mj-cs"/>
              </a:rPr>
              <a:t>ผงลูกจันทร์</a:t>
            </a:r>
            <a:endParaRPr lang="th-TH" sz="4000" dirty="0">
              <a:solidFill>
                <a:schemeClr val="bg1"/>
              </a:solidFill>
              <a:cs typeface="+mj-cs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520132" y="293146"/>
            <a:ext cx="456687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err="1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การ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ทำ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ไส้พาสต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้า</a:t>
            </a:r>
            <a:r>
              <a:rPr lang="en-US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89" r="12980" b="13716"/>
          <a:stretch/>
        </p:blipFill>
        <p:spPr>
          <a:xfrm>
            <a:off x="3836277" y="1392567"/>
            <a:ext cx="4765838" cy="43986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990398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3" y="1217309"/>
            <a:ext cx="10465009" cy="476307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368626" y="271197"/>
            <a:ext cx="4161333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วิธีทำ  </a:t>
            </a:r>
            <a:r>
              <a:rPr lang="th-TH" sz="3500" b="1" dirty="0" err="1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การ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ทำ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ไส้พาสต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้า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5263655" y="5183539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หน้าหลัก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0" name="กล่องข้อความ 12"/>
          <p:cNvSpPr txBox="1"/>
          <p:nvPr/>
        </p:nvSpPr>
        <p:spPr>
          <a:xfrm>
            <a:off x="1127822" y="1421001"/>
            <a:ext cx="990799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ต้มน้ำร้อนราดใส่ผักโขมแช่แข็ง เพื่อให้น้ำแข็งละลาย กรองและบีบน้ำส่วนเกินออก </a:t>
            </a:r>
            <a:r>
              <a:rPr lang="en-US" sz="3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</a:t>
            </a:r>
            <a:r>
              <a:rPr lang="th-TH" sz="3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น้ำหนักของผักโขมจะลดลงเหลือประมาณ  100  กรัม</a:t>
            </a:r>
            <a:r>
              <a:rPr lang="en-US" sz="3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  <a:p>
            <a:endParaRPr lang="en-US" sz="3200" b="1" dirty="0" smtClean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en-US" sz="3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</a:t>
            </a:r>
            <a:r>
              <a:rPr lang="th-TH" sz="3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ใส่ผักโขมลงชามผสม ขูดชีสพาร์เมซานลงไป 25 กรัม ตามด้วยชีสรีคอ</a:t>
            </a:r>
            <a:r>
              <a:rPr lang="th-TH" sz="3200" b="1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ตต้า</a:t>
            </a:r>
            <a:r>
              <a:rPr lang="th-TH" sz="3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ปรุงรสด้วยเกลือ พริกไทย และลูกจันทร์บ่น เคล้าให้เข้ากัน ชิมปรับรสชาติให้ได้ตามต้องการ</a:t>
            </a:r>
            <a:endParaRPr lang="th-TH" sz="32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7047807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อิออน">
  <a:themeElements>
    <a:clrScheme name="อิออน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อิออน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อิออน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2837</TotalTime>
  <Words>515</Words>
  <Application>Microsoft Office PowerPoint</Application>
  <PresentationFormat>แบบจอกว้าง</PresentationFormat>
  <Paragraphs>106</Paragraphs>
  <Slides>32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8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32</vt:i4>
      </vt:variant>
    </vt:vector>
  </HeadingPairs>
  <TitlesOfParts>
    <vt:vector size="41" baseType="lpstr">
      <vt:lpstr>Angsana New</vt:lpstr>
      <vt:lpstr>Arial</vt:lpstr>
      <vt:lpstr>Browallia New</vt:lpstr>
      <vt:lpstr>Century Gothic</vt:lpstr>
      <vt:lpstr>Cordia New</vt:lpstr>
      <vt:lpstr>TH SarabunPSK</vt:lpstr>
      <vt:lpstr>Wingdings</vt:lpstr>
      <vt:lpstr>Wingdings 3</vt:lpstr>
      <vt:lpstr>อิออน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OFFAE201</dc:creator>
  <cp:lastModifiedBy>ROOM_D01</cp:lastModifiedBy>
  <cp:revision>803</cp:revision>
  <dcterms:created xsi:type="dcterms:W3CDTF">2020-12-22T03:05:05Z</dcterms:created>
  <dcterms:modified xsi:type="dcterms:W3CDTF">2021-01-15T06:03:48Z</dcterms:modified>
</cp:coreProperties>
</file>