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410" r:id="rId4"/>
    <p:sldId id="411" r:id="rId5"/>
    <p:sldId id="412" r:id="rId6"/>
    <p:sldId id="413" r:id="rId7"/>
    <p:sldId id="416" r:id="rId8"/>
    <p:sldId id="417" r:id="rId9"/>
    <p:sldId id="414" r:id="rId10"/>
    <p:sldId id="415" r:id="rId11"/>
    <p:sldId id="418" r:id="rId12"/>
    <p:sldId id="386" r:id="rId13"/>
    <p:sldId id="444" r:id="rId14"/>
    <p:sldId id="442" r:id="rId15"/>
    <p:sldId id="399" r:id="rId16"/>
    <p:sldId id="400" r:id="rId17"/>
    <p:sldId id="450" r:id="rId18"/>
    <p:sldId id="451" r:id="rId19"/>
    <p:sldId id="452" r:id="rId20"/>
    <p:sldId id="340" r:id="rId21"/>
    <p:sldId id="419" r:id="rId22"/>
    <p:sldId id="420" r:id="rId23"/>
    <p:sldId id="421" r:id="rId24"/>
    <p:sldId id="422" r:id="rId25"/>
    <p:sldId id="423" r:id="rId26"/>
    <p:sldId id="424" r:id="rId27"/>
    <p:sldId id="425" r:id="rId28"/>
    <p:sldId id="426" r:id="rId29"/>
    <p:sldId id="427" r:id="rId30"/>
    <p:sldId id="428" r:id="rId31"/>
    <p:sldId id="430" r:id="rId32"/>
    <p:sldId id="434" r:id="rId33"/>
    <p:sldId id="43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000099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3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12.xml"/><Relationship Id="rId7" Type="http://schemas.openxmlformats.org/officeDocument/2006/relationships/slide" Target="slide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13.xml"/><Relationship Id="rId7" Type="http://schemas.openxmlformats.org/officeDocument/2006/relationships/slide" Target="slide1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slide" Target="slide15.xml"/><Relationship Id="rId4" Type="http://schemas.openxmlformats.org/officeDocument/2006/relationships/slide" Target="slide14.xml"/><Relationship Id="rId9" Type="http://schemas.openxmlformats.org/officeDocument/2006/relationships/slide" Target="slide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slide" Target="slide24.xml"/><Relationship Id="rId7" Type="http://schemas.openxmlformats.org/officeDocument/2006/relationships/slide" Target="slide26.xml"/><Relationship Id="rId12" Type="http://schemas.openxmlformats.org/officeDocument/2006/relationships/slide" Target="slide33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11" Type="http://schemas.openxmlformats.org/officeDocument/2006/relationships/slide" Target="slide32.xml"/><Relationship Id="rId5" Type="http://schemas.openxmlformats.org/officeDocument/2006/relationships/slide" Target="slide29.xml"/><Relationship Id="rId10" Type="http://schemas.openxmlformats.org/officeDocument/2006/relationships/slide" Target="slide31.xml"/><Relationship Id="rId4" Type="http://schemas.openxmlformats.org/officeDocument/2006/relationships/slide" Target="slide23.xml"/><Relationship Id="rId9" Type="http://schemas.openxmlformats.org/officeDocument/2006/relationships/slide" Target="slide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450" y="1808081"/>
            <a:ext cx="5104851" cy="325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292417" y="4311292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174" y="2485470"/>
            <a:ext cx="2576275" cy="3315314"/>
          </a:xfrm>
          <a:prstGeom prst="rect">
            <a:avLst/>
          </a:prstGeom>
        </p:spPr>
      </p:pic>
      <p:sp>
        <p:nvSpPr>
          <p:cNvPr id="10" name="ม้วนกระดาษแนวนอน 17"/>
          <p:cNvSpPr/>
          <p:nvPr/>
        </p:nvSpPr>
        <p:spPr>
          <a:xfrm>
            <a:off x="8217386" y="5517709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อู่พิชิต</a:t>
            </a:r>
            <a:r>
              <a:rPr lang="en-US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นุ้ย) </a:t>
            </a:r>
          </a:p>
        </p:txBody>
      </p:sp>
      <p:sp>
        <p:nvSpPr>
          <p:cNvPr id="12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[37]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15/01/64</a:t>
            </a: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723" y="1324357"/>
            <a:ext cx="4419851" cy="281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37</a:t>
            </a:r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]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15/01/64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68321" y="3263805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2792352" y="4111695"/>
            <a:ext cx="6340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ซอสพาสต</a:t>
            </a:r>
            <a:r>
              <a:rPr lang="th-TH" sz="4000" b="1" dirty="0" err="1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้า</a:t>
            </a:r>
            <a:r>
              <a:rPr lang="th-TH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พื้นฐาน</a:t>
            </a:r>
            <a:r>
              <a:rPr lang="en-US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 </a:t>
            </a:r>
            <a:r>
              <a:rPr lang="th-TH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(</a:t>
            </a:r>
            <a:r>
              <a:rPr lang="en-US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Basic pasta Sauce</a:t>
            </a:r>
            <a:r>
              <a:rPr lang="th-TH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)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3792138" y="4936139"/>
            <a:ext cx="4023384" cy="861774"/>
            <a:chOff x="3900370" y="4873079"/>
            <a:chExt cx="5071817" cy="86177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900370" y="487631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4780420" y="4873079"/>
              <a:ext cx="404489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Pesto Sauce</a:t>
              </a:r>
              <a:endParaRPr lang="en-US" sz="44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183" y="2474333"/>
            <a:ext cx="2576275" cy="3315314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8448614" y="5676916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อู่พิชิต</a:t>
            </a:r>
            <a:r>
              <a:rPr lang="en-US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นุ้ย) 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03" y="666104"/>
            <a:ext cx="4039731" cy="2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76701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Pesto sauce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2577665" y="1408777"/>
            <a:ext cx="4411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เมล็ดทานตะวัน   ½  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ถ้วยตวง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963660" y="545209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2577665" y="2077868"/>
            <a:ext cx="422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  3-4  กลีบ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2577665" y="4085141"/>
            <a:ext cx="7568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น้ำมันมะกอก 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(extra-virgin olive oil)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½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ถ้วยตวง</a:t>
            </a:r>
          </a:p>
        </p:txBody>
      </p:sp>
      <p:sp>
        <p:nvSpPr>
          <p:cNvPr id="14" name="กล่องข้อความ 13">
            <a:hlinkClick r:id="rId6" action="ppaction://hlinksldjump"/>
          </p:cNvPr>
          <p:cNvSpPr txBox="1"/>
          <p:nvPr/>
        </p:nvSpPr>
        <p:spPr>
          <a:xfrm>
            <a:off x="2577664" y="4712192"/>
            <a:ext cx="3682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เกลือปรุงรส 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½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ช้อนชา</a:t>
            </a:r>
          </a:p>
        </p:txBody>
      </p:sp>
      <p:sp>
        <p:nvSpPr>
          <p:cNvPr id="12" name="กล่องข้อความ 13">
            <a:hlinkClick r:id="rId7" action="ppaction://hlinksldjump"/>
          </p:cNvPr>
          <p:cNvSpPr txBox="1"/>
          <p:nvPr/>
        </p:nvSpPr>
        <p:spPr>
          <a:xfrm>
            <a:off x="2577665" y="2746959"/>
            <a:ext cx="3682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ใบโหระพา  3  ถ้วยตวง</a:t>
            </a:r>
          </a:p>
        </p:txBody>
      </p:sp>
      <p:sp>
        <p:nvSpPr>
          <p:cNvPr id="13" name="กล่องข้อความ 13">
            <a:hlinkClick r:id="rId8" action="ppaction://hlinksldjump"/>
          </p:cNvPr>
          <p:cNvSpPr txBox="1"/>
          <p:nvPr/>
        </p:nvSpPr>
        <p:spPr>
          <a:xfrm>
            <a:off x="2577665" y="3395030"/>
            <a:ext cx="5929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พาเมซานชีส (แบบขูดแล้ว)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½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ถ้วยตวง</a:t>
            </a:r>
          </a:p>
        </p:txBody>
      </p:sp>
      <p:sp>
        <p:nvSpPr>
          <p:cNvPr id="15" name="กล่องข้อความ 13">
            <a:hlinkClick r:id="rId9" action="ppaction://hlinksldjump"/>
          </p:cNvPr>
          <p:cNvSpPr txBox="1"/>
          <p:nvPr/>
        </p:nvSpPr>
        <p:spPr>
          <a:xfrm>
            <a:off x="2577665" y="5423322"/>
            <a:ext cx="3025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พริกไทยดำ</a:t>
            </a:r>
          </a:p>
        </p:txBody>
      </p:sp>
    </p:spTree>
    <p:extLst>
      <p:ext uri="{BB962C8B-B14F-4D97-AF65-F5344CB8AC3E}">
        <p14:creationId xmlns:p14="http://schemas.microsoft.com/office/powerpoint/2010/main" val="4123095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err="1">
                <a:solidFill>
                  <a:srgbClr val="000099"/>
                </a:solidFill>
                <a:latin typeface="TH SarabunPSK" panose="020B0500040200020003" pitchFamily="34" charset="-34"/>
              </a:rPr>
              <a:t>ไพน์นัท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63660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Pesto sauce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3" t="-460" r="8496" b="5287"/>
          <a:stretch/>
        </p:blipFill>
        <p:spPr>
          <a:xfrm>
            <a:off x="3684019" y="1485757"/>
            <a:ext cx="4833094" cy="458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8273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กระเทียมจีน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Pesto sauce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63660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" b="4981"/>
          <a:stretch/>
        </p:blipFill>
        <p:spPr>
          <a:xfrm>
            <a:off x="4192288" y="1495009"/>
            <a:ext cx="3642645" cy="4490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4109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688" y="1394087"/>
            <a:ext cx="3517621" cy="4692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Pesto sauce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63660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02097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พาเมซาน</a:t>
            </a:r>
            <a:r>
              <a:rPr lang="th-TH" sz="28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ชีส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(แบบขูดแล้ว)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Pesto sauce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63660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" b="19540"/>
          <a:stretch/>
        </p:blipFill>
        <p:spPr>
          <a:xfrm>
            <a:off x="4155795" y="1502971"/>
            <a:ext cx="4294523" cy="4474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336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Bay leaves 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55" y="1556769"/>
            <a:ext cx="3273708" cy="4366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Pesto sauce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63660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18325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4"/>
          <a:stretch/>
        </p:blipFill>
        <p:spPr>
          <a:xfrm>
            <a:off x="3132225" y="1624858"/>
            <a:ext cx="5938345" cy="422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Pesto sauce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963660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724056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55" y="1475424"/>
            <a:ext cx="3395671" cy="4529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Pesto sauce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63660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6491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87972" y="1266939"/>
            <a:ext cx="10216056" cy="4505137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106471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ซอสพาสต</a:t>
            </a:r>
            <a:r>
              <a:rPr lang="th-TH" sz="32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พื้นฐาน 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กล่องข้อความ 9">
            <a:hlinkClick r:id="rId2" action="ppaction://hlinksldjump"/>
          </p:cNvPr>
          <p:cNvSpPr txBox="1"/>
          <p:nvPr/>
        </p:nvSpPr>
        <p:spPr>
          <a:xfrm>
            <a:off x="2355060" y="1861684"/>
            <a:ext cx="34131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เครื่องปั่นอาหาร</a:t>
            </a:r>
          </a:p>
        </p:txBody>
      </p:sp>
      <p:sp>
        <p:nvSpPr>
          <p:cNvPr id="13" name="กล่องข้อความ 12">
            <a:hlinkClick r:id="rId3" action="ppaction://hlinksldjump"/>
          </p:cNvPr>
          <p:cNvSpPr txBox="1"/>
          <p:nvPr/>
        </p:nvSpPr>
        <p:spPr>
          <a:xfrm>
            <a:off x="2355060" y="2674516"/>
            <a:ext cx="23172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เขียง + </a:t>
            </a:r>
            <a:r>
              <a:rPr lang="en-US" sz="3400" b="1" dirty="0" err="1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5919979" y="1882635"/>
            <a:ext cx="31633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17" name="กล่องข้อความ 16">
            <a:hlinkClick r:id="rId5" action="ppaction://hlinksldjump"/>
          </p:cNvPr>
          <p:cNvSpPr txBox="1"/>
          <p:nvPr/>
        </p:nvSpPr>
        <p:spPr>
          <a:xfrm>
            <a:off x="5919979" y="2681637"/>
            <a:ext cx="29543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20" name="กล่องข้อความ 19">
            <a:hlinkClick r:id="rId6" action="ppaction://hlinksldjump"/>
          </p:cNvPr>
          <p:cNvSpPr txBox="1"/>
          <p:nvPr/>
        </p:nvSpPr>
        <p:spPr>
          <a:xfrm>
            <a:off x="5919979" y="3384859"/>
            <a:ext cx="32777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 + ช้อนตวง</a:t>
            </a:r>
          </a:p>
        </p:txBody>
      </p:sp>
      <p:sp>
        <p:nvSpPr>
          <p:cNvPr id="21" name="กล่องข้อความ 20">
            <a:hlinkClick r:id="rId7" action="ppaction://hlinksldjump"/>
          </p:cNvPr>
          <p:cNvSpPr txBox="1"/>
          <p:nvPr/>
        </p:nvSpPr>
        <p:spPr>
          <a:xfrm>
            <a:off x="2355060" y="4218596"/>
            <a:ext cx="19299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ที่ขูดชีส</a:t>
            </a:r>
          </a:p>
        </p:txBody>
      </p:sp>
      <p:sp>
        <p:nvSpPr>
          <p:cNvPr id="2" name="สี่เหลี่ยมผืนผ้ามุมมน 1">
            <a:hlinkClick r:id="rId8" action="ppaction://hlinksldjump"/>
          </p:cNvPr>
          <p:cNvSpPr/>
          <p:nvPr/>
        </p:nvSpPr>
        <p:spPr>
          <a:xfrm>
            <a:off x="5133004" y="5470795"/>
            <a:ext cx="1573950" cy="530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วิธีทำ</a:t>
            </a:r>
          </a:p>
        </p:txBody>
      </p:sp>
      <p:sp>
        <p:nvSpPr>
          <p:cNvPr id="22" name="กล่องข้อความ 21">
            <a:hlinkClick r:id="rId9" action="ppaction://hlinksldjump"/>
          </p:cNvPr>
          <p:cNvSpPr txBox="1"/>
          <p:nvPr/>
        </p:nvSpPr>
        <p:spPr>
          <a:xfrm>
            <a:off x="2355060" y="3446556"/>
            <a:ext cx="24889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2"/>
          <p:cNvSpPr/>
          <p:nvPr/>
        </p:nvSpPr>
        <p:spPr>
          <a:xfrm>
            <a:off x="800343" y="437159"/>
            <a:ext cx="460197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ซอสพาสต</a:t>
            </a:r>
            <a:r>
              <a:rPr lang="th-TH" sz="32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พื้นฐาน 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00" y="1774448"/>
            <a:ext cx="4892717" cy="3667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6" y="1744868"/>
            <a:ext cx="4892717" cy="3667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4" action="ppaction://hlinksldjump"/>
          </p:cNvPr>
          <p:cNvSpPr/>
          <p:nvPr/>
        </p:nvSpPr>
        <p:spPr>
          <a:xfrm>
            <a:off x="971769" y="53664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1718961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1769" y="53664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27" y="1729042"/>
            <a:ext cx="4235691" cy="3175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2"/>
          <p:cNvSpPr/>
          <p:nvPr/>
        </p:nvSpPr>
        <p:spPr>
          <a:xfrm>
            <a:off x="800342" y="437159"/>
            <a:ext cx="467554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ซอสพาสต</a:t>
            </a:r>
            <a:r>
              <a:rPr lang="th-TH" sz="32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พื้นฐาน 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6820"/>
          <a:stretch/>
        </p:blipFill>
        <p:spPr>
          <a:xfrm>
            <a:off x="5818028" y="1729042"/>
            <a:ext cx="4909468" cy="3017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8662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046" y="1675490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2"/>
          <p:cNvSpPr/>
          <p:nvPr/>
        </p:nvSpPr>
        <p:spPr>
          <a:xfrm>
            <a:off x="800343" y="437159"/>
            <a:ext cx="488575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ซอสพาสต</a:t>
            </a:r>
            <a:r>
              <a:rPr lang="th-TH" sz="32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พื้นฐาน 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71769" y="53664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1405928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9"/>
          <p:cNvSpPr txBox="1"/>
          <p:nvPr/>
        </p:nvSpPr>
        <p:spPr>
          <a:xfrm>
            <a:off x="5325556" y="3283616"/>
            <a:ext cx="3413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เครื่องปั่นอาหาร</a:t>
            </a:r>
          </a:p>
        </p:txBody>
      </p:sp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473860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ซอสพาสต</a:t>
            </a:r>
            <a:r>
              <a:rPr lang="th-TH" sz="32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พื้นฐาน 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90" y="1468233"/>
            <a:ext cx="3498448" cy="4663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ลูกศรขวา 8">
            <a:hlinkClick r:id="rId3" action="ppaction://hlinksldjump"/>
          </p:cNvPr>
          <p:cNvSpPr/>
          <p:nvPr/>
        </p:nvSpPr>
        <p:spPr>
          <a:xfrm>
            <a:off x="971769" y="53664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683522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515834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ซอสพาสต</a:t>
            </a:r>
            <a:r>
              <a:rPr lang="th-TH" sz="32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พื้นฐาน 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71769" y="53664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308" y="1614030"/>
            <a:ext cx="4418016" cy="3312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156" y="1614029"/>
            <a:ext cx="4542532" cy="3405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5232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2"/>
          <p:cNvSpPr/>
          <p:nvPr/>
        </p:nvSpPr>
        <p:spPr>
          <a:xfrm>
            <a:off x="800343" y="437159"/>
            <a:ext cx="503289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ซอสพาสต</a:t>
            </a:r>
            <a:r>
              <a:rPr lang="th-TH" sz="32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พื้นฐาน 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71769" y="53664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0" b="6513"/>
          <a:stretch/>
        </p:blipFill>
        <p:spPr>
          <a:xfrm>
            <a:off x="2758079" y="1464317"/>
            <a:ext cx="6686642" cy="4309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9194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2"/>
          <p:cNvSpPr/>
          <p:nvPr/>
        </p:nvSpPr>
        <p:spPr>
          <a:xfrm>
            <a:off x="800343" y="437159"/>
            <a:ext cx="503289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ซอสพาสต</a:t>
            </a:r>
            <a:r>
              <a:rPr lang="th-TH" sz="32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พื้นฐาน 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71769" y="53664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69" y="1511489"/>
            <a:ext cx="4143139" cy="3105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8" b="24751"/>
          <a:stretch/>
        </p:blipFill>
        <p:spPr>
          <a:xfrm>
            <a:off x="5011112" y="1543304"/>
            <a:ext cx="6391346" cy="3138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8364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806825" y="1912537"/>
            <a:ext cx="85588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</a:t>
            </a:r>
            <a:r>
              <a:rPr lang="en-US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ใส่ทุกอย่างเข้าด้วยกัน ลงในโถปั่น</a:t>
            </a:r>
          </a:p>
          <a:p>
            <a:pPr>
              <a:lnSpc>
                <a:spcPct val="150000"/>
              </a:lnSpc>
            </a:pP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ปั่นให้ใบแตกละเอียด จะเป็นเนื้อเดียวกัน </a:t>
            </a:r>
          </a:p>
          <a:p>
            <a:pPr>
              <a:lnSpc>
                <a:spcPct val="150000"/>
              </a:lnSpc>
            </a:pP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หากข้นไปสามารถใส่น้ำมันมะกอกเพิ่มขึ้นได้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29403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Pesto sauce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2" name="สี่เหลี่ยมผืนผ้ามุมมน 1">
            <a:hlinkClick r:id="rId2" action="ppaction://hlinksldjump"/>
          </p:cNvPr>
          <p:cNvSpPr/>
          <p:nvPr/>
        </p:nvSpPr>
        <p:spPr>
          <a:xfrm>
            <a:off x="5717628" y="5885793"/>
            <a:ext cx="1576552" cy="5885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37</a:t>
            </a:r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]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15/01/64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68321" y="334716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3824262" y="4913298"/>
            <a:ext cx="3832151" cy="861774"/>
            <a:chOff x="3969013" y="4913298"/>
            <a:chExt cx="5071817" cy="86177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969013" y="4913298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4482475" y="4913298"/>
              <a:ext cx="404489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Olio pasta</a:t>
              </a:r>
              <a:endParaRPr lang="en-US" sz="44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023" y="2495115"/>
            <a:ext cx="2576275" cy="3315314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8448614" y="5676916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อู่พิชิต</a:t>
            </a:r>
            <a:r>
              <a:rPr lang="en-US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นุ้ย) </a:t>
            </a: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2792352" y="4048635"/>
            <a:ext cx="6340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ซอสพาสต</a:t>
            </a:r>
            <a:r>
              <a:rPr lang="th-TH" sz="4000" b="1" dirty="0" err="1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้า</a:t>
            </a:r>
            <a:r>
              <a:rPr lang="th-TH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พื้นฐาน</a:t>
            </a:r>
            <a:r>
              <a:rPr lang="en-US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 </a:t>
            </a:r>
            <a:r>
              <a:rPr lang="th-TH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(</a:t>
            </a:r>
            <a:r>
              <a:rPr lang="en-US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Basic pasta Sauce</a:t>
            </a:r>
            <a:r>
              <a:rPr lang="th-TH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025" y="704127"/>
            <a:ext cx="4039731" cy="2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95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76701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734666" y="5032039"/>
            <a:ext cx="2805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พริกจินดา  3  เม็ด</a:t>
            </a:r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734666" y="2473824"/>
            <a:ext cx="2910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ไส้กรอก   80 กรัม</a:t>
            </a:r>
          </a:p>
        </p:txBody>
      </p:sp>
      <p:sp>
        <p:nvSpPr>
          <p:cNvPr id="10" name="กล่องข้อความ 9">
            <a:hlinkClick r:id="rId4" action="ppaction://hlinksldjump"/>
          </p:cNvPr>
          <p:cNvSpPr txBox="1"/>
          <p:nvPr/>
        </p:nvSpPr>
        <p:spPr>
          <a:xfrm>
            <a:off x="1734666" y="1621085"/>
            <a:ext cx="379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น้ำมันมะกอก 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en-US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ช้อนโต๊ะ</a:t>
            </a:r>
          </a:p>
        </p:txBody>
      </p:sp>
      <p:sp>
        <p:nvSpPr>
          <p:cNvPr id="14" name="กล่องข้อความ 13">
            <a:hlinkClick r:id="rId5" action="ppaction://hlinksldjump"/>
          </p:cNvPr>
          <p:cNvSpPr txBox="1"/>
          <p:nvPr/>
        </p:nvSpPr>
        <p:spPr>
          <a:xfrm>
            <a:off x="6864713" y="1764430"/>
            <a:ext cx="4276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น้ำตาลทรายแดง   ½   ช้อนชา</a:t>
            </a:r>
          </a:p>
        </p:txBody>
      </p:sp>
      <p:sp>
        <p:nvSpPr>
          <p:cNvPr id="12" name="กล่องข้อความ 13">
            <a:hlinkClick r:id="rId6" action="ppaction://hlinksldjump"/>
          </p:cNvPr>
          <p:cNvSpPr txBox="1"/>
          <p:nvPr/>
        </p:nvSpPr>
        <p:spPr>
          <a:xfrm>
            <a:off x="1734666" y="3326563"/>
            <a:ext cx="3103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เห็ดออรินจิ  80  กรัม</a:t>
            </a:r>
          </a:p>
        </p:txBody>
      </p:sp>
      <p:sp>
        <p:nvSpPr>
          <p:cNvPr id="13" name="กล่องข้อความ 13">
            <a:hlinkClick r:id="rId7" action="ppaction://hlinksldjump"/>
          </p:cNvPr>
          <p:cNvSpPr txBox="1"/>
          <p:nvPr/>
        </p:nvSpPr>
        <p:spPr>
          <a:xfrm>
            <a:off x="1734666" y="4179302"/>
            <a:ext cx="2690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  3  กลีบ</a:t>
            </a:r>
          </a:p>
        </p:txBody>
      </p:sp>
      <p:sp>
        <p:nvSpPr>
          <p:cNvPr id="16" name="กล่องข้อความ 13">
            <a:hlinkClick r:id="rId8" action="ppaction://hlinksldjump"/>
          </p:cNvPr>
          <p:cNvSpPr txBox="1"/>
          <p:nvPr/>
        </p:nvSpPr>
        <p:spPr>
          <a:xfrm>
            <a:off x="6864712" y="3332674"/>
            <a:ext cx="2138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เกลือปรุงรส</a:t>
            </a:r>
          </a:p>
        </p:txBody>
      </p:sp>
      <p:sp>
        <p:nvSpPr>
          <p:cNvPr id="20" name="กล่องข้อความ 13">
            <a:hlinkClick r:id="rId9" action="ppaction://hlinksldjump"/>
          </p:cNvPr>
          <p:cNvSpPr txBox="1"/>
          <p:nvPr/>
        </p:nvSpPr>
        <p:spPr>
          <a:xfrm>
            <a:off x="6864712" y="2539660"/>
            <a:ext cx="3246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ใบพาร์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สลีย์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1 ช้อนชา</a:t>
            </a:r>
          </a:p>
        </p:txBody>
      </p:sp>
      <p:sp>
        <p:nvSpPr>
          <p:cNvPr id="21" name="กล่องข้อความ 13">
            <a:hlinkClick r:id="rId10" action="ppaction://hlinksldjump"/>
          </p:cNvPr>
          <p:cNvSpPr txBox="1"/>
          <p:nvPr/>
        </p:nvSpPr>
        <p:spPr>
          <a:xfrm>
            <a:off x="6864714" y="4114323"/>
            <a:ext cx="2352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พาเมซาน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</a:rPr>
              <a:t>ชีส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3" name="กล่องข้อความ 13">
            <a:hlinkClick r:id="rId11" action="ppaction://hlinksldjump"/>
          </p:cNvPr>
          <p:cNvSpPr txBox="1"/>
          <p:nvPr/>
        </p:nvSpPr>
        <p:spPr>
          <a:xfrm>
            <a:off x="6922250" y="4895972"/>
            <a:ext cx="2080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พริกไทยดำ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7" name="สี่เหลี่ยมผืนผ้ามุมมน 16">
            <a:hlinkClick r:id="rId12" action="ppaction://hlinksldjump"/>
          </p:cNvPr>
          <p:cNvSpPr/>
          <p:nvPr/>
        </p:nvSpPr>
        <p:spPr>
          <a:xfrm>
            <a:off x="4969407" y="5955085"/>
            <a:ext cx="1573950" cy="520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วิธีทำ</a:t>
            </a:r>
          </a:p>
        </p:txBody>
      </p:sp>
    </p:spTree>
    <p:extLst>
      <p:ext uri="{BB962C8B-B14F-4D97-AF65-F5344CB8AC3E}">
        <p14:creationId xmlns:p14="http://schemas.microsoft.com/office/powerpoint/2010/main" val="2701074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err="1">
                <a:solidFill>
                  <a:srgbClr val="000099"/>
                </a:solidFill>
                <a:latin typeface="TH SarabunPSK" panose="020B0500040200020003" pitchFamily="34" charset="-34"/>
              </a:rPr>
              <a:t>ไพน์นัท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0" y="541472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pic>
        <p:nvPicPr>
          <p:cNvPr id="7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700" y="1624858"/>
            <a:ext cx="3167394" cy="422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6138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</a:rPr>
              <a:t>ไส้กรอก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4681" y="541472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528" y="1451158"/>
            <a:ext cx="5863741" cy="4398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041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</a:rPr>
              <a:t>เห็ดออรินจิ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57850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/>
          <a:stretch/>
        </p:blipFill>
        <p:spPr>
          <a:xfrm>
            <a:off x="3489577" y="1496260"/>
            <a:ext cx="5381153" cy="4542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014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err="1">
                <a:solidFill>
                  <a:srgbClr val="000099"/>
                </a:solidFill>
                <a:latin typeface="TH SarabunPSK" panose="020B0500040200020003" pitchFamily="34" charset="-34"/>
              </a:rPr>
              <a:t>ไพน์นัท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31825" y="53664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pic>
        <p:nvPicPr>
          <p:cNvPr id="7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700" y="1624858"/>
            <a:ext cx="3167394" cy="422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440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err="1">
                <a:solidFill>
                  <a:srgbClr val="000099"/>
                </a:solidFill>
                <a:latin typeface="TH SarabunPSK" panose="020B0500040200020003" pitchFamily="34" charset="-34"/>
              </a:rPr>
              <a:t>ไพน์นัท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5701" y="532443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pic>
        <p:nvPicPr>
          <p:cNvPr id="7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700" y="1624858"/>
            <a:ext cx="3167394" cy="422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9829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8253" y="542523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345" y="1457281"/>
            <a:ext cx="5834107" cy="4375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2797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5191" y="526137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"/>
          <a:stretch/>
        </p:blipFill>
        <p:spPr>
          <a:xfrm>
            <a:off x="3584027" y="1588204"/>
            <a:ext cx="5339256" cy="4348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02152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err="1">
                <a:solidFill>
                  <a:srgbClr val="000099"/>
                </a:solidFill>
                <a:latin typeface="TH SarabunPSK" panose="020B0500040200020003" pitchFamily="34" charset="-34"/>
              </a:rPr>
              <a:t>ไพน์นัท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37232" y="534546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pic>
        <p:nvPicPr>
          <p:cNvPr id="7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4"/>
          <a:stretch/>
        </p:blipFill>
        <p:spPr>
          <a:xfrm>
            <a:off x="3132225" y="1624858"/>
            <a:ext cx="5938345" cy="422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5559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32129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" b="19540"/>
          <a:stretch/>
        </p:blipFill>
        <p:spPr>
          <a:xfrm>
            <a:off x="4103243" y="1570852"/>
            <a:ext cx="4206517" cy="4382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5582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err="1">
                <a:solidFill>
                  <a:srgbClr val="000099"/>
                </a:solidFill>
                <a:latin typeface="TH SarabunPSK" panose="020B0500040200020003" pitchFamily="34" charset="-34"/>
              </a:rPr>
              <a:t>ไพน์นัท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3" y="535596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17"/>
          <p:cNvSpPr/>
          <p:nvPr/>
        </p:nvSpPr>
        <p:spPr>
          <a:xfrm>
            <a:off x="800342" y="422131"/>
            <a:ext cx="348071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</a:p>
        </p:txBody>
      </p:sp>
      <p:pic>
        <p:nvPicPr>
          <p:cNvPr id="7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700" y="1624858"/>
            <a:ext cx="3167394" cy="422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60387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123890" y="1717682"/>
            <a:ext cx="949561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ใส่น้ำมันมะกอกลงในกระทะ ใสเห็ดออริ</a:t>
            </a:r>
            <a:r>
              <a:rPr lang="en-US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</a:t>
            </a:r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จิลงไปผัดประมาณ 1 นาที </a:t>
            </a:r>
            <a:br>
              <a:rPr lang="en-US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ตามด้วยไส้กรอก ผัดต่ออีก 1 นาที</a:t>
            </a:r>
          </a:p>
          <a:p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ปรุงรสด้วยพริกไทยดำ เกลือ และ น้ำตาลทรายแดง ใส่กระเทียม และ</a:t>
            </a:r>
            <a:br>
              <a:rPr lang="en-US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พริกจินดาลงไปผัดเล็กน้อย</a:t>
            </a:r>
          </a:p>
          <a:p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ตักเส้น</a:t>
            </a:r>
            <a:r>
              <a:rPr lang="th-TH" sz="33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พาสต้า</a:t>
            </a:r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ลงไป พร้อมน้ำต้มเส้น</a:t>
            </a:r>
            <a:r>
              <a:rPr lang="en-US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</a:t>
            </a:r>
            <a:r>
              <a:rPr lang="th-TH" sz="33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ล็ก</a:t>
            </a:r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น้อย ผัดให้เข้ากัน </a:t>
            </a:r>
            <a:br>
              <a:rPr lang="en-US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ใส่พาส</a:t>
            </a:r>
            <a:r>
              <a:rPr lang="th-TH" sz="33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ลีย์</a:t>
            </a:r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เคล้าให้พอเข้ากัน </a:t>
            </a:r>
          </a:p>
          <a:p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ตักใส่จานเสิร์ฟ โรยหน้าด้วยพา</a:t>
            </a:r>
            <a:r>
              <a:rPr lang="en-US" sz="33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</a:t>
            </a:r>
            <a:r>
              <a:rPr lang="th-TH" sz="33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ซาน</a:t>
            </a:r>
            <a:r>
              <a:rPr lang="en-US" sz="33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ชีส</a:t>
            </a:r>
            <a:endParaRPr lang="th-TH" sz="33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29403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Olio pasta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</a:endParaRPr>
          </a:p>
        </p:txBody>
      </p:sp>
      <p:sp>
        <p:nvSpPr>
          <p:cNvPr id="8" name="สี่เหลี่ยมผืนผ้ามุมมน 7">
            <a:hlinkClick r:id="rId2" action="ppaction://hlinksldjump"/>
          </p:cNvPr>
          <p:cNvSpPr/>
          <p:nvPr/>
        </p:nvSpPr>
        <p:spPr>
          <a:xfrm>
            <a:off x="5717628" y="5885793"/>
            <a:ext cx="1576552" cy="5885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36580784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2179</TotalTime>
  <Words>506</Words>
  <Application>Microsoft Office PowerPoint</Application>
  <PresentationFormat>แบบจอกว้าง</PresentationFormat>
  <Paragraphs>117</Paragraphs>
  <Slides>33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33</vt:i4>
      </vt:variant>
    </vt:vector>
  </HeadingPairs>
  <TitlesOfParts>
    <vt:vector size="43" baseType="lpstr">
      <vt:lpstr>Angsana New</vt:lpstr>
      <vt:lpstr>Angsana New (หัวเรื่อง)</vt:lpstr>
      <vt:lpstr>Arial</vt:lpstr>
      <vt:lpstr>Browallia New</vt:lpstr>
      <vt:lpstr>Century Gothic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GOLF-03</cp:lastModifiedBy>
  <cp:revision>587</cp:revision>
  <dcterms:created xsi:type="dcterms:W3CDTF">2020-12-22T03:05:05Z</dcterms:created>
  <dcterms:modified xsi:type="dcterms:W3CDTF">2021-01-26T10:02:27Z</dcterms:modified>
</cp:coreProperties>
</file>