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409" r:id="rId3"/>
    <p:sldId id="418" r:id="rId4"/>
    <p:sldId id="440" r:id="rId5"/>
    <p:sldId id="441" r:id="rId6"/>
    <p:sldId id="442" r:id="rId7"/>
    <p:sldId id="443" r:id="rId8"/>
    <p:sldId id="444" r:id="rId9"/>
    <p:sldId id="445" r:id="rId10"/>
    <p:sldId id="446" r:id="rId11"/>
    <p:sldId id="447" r:id="rId12"/>
    <p:sldId id="448" r:id="rId13"/>
    <p:sldId id="449" r:id="rId14"/>
    <p:sldId id="450" r:id="rId15"/>
    <p:sldId id="453" r:id="rId16"/>
    <p:sldId id="451" r:id="rId17"/>
    <p:sldId id="454" r:id="rId18"/>
    <p:sldId id="456" r:id="rId19"/>
    <p:sldId id="431" r:id="rId20"/>
    <p:sldId id="433" r:id="rId21"/>
    <p:sldId id="432" r:id="rId22"/>
    <p:sldId id="435" r:id="rId23"/>
    <p:sldId id="437" r:id="rId24"/>
    <p:sldId id="452" r:id="rId25"/>
    <p:sldId id="438" r:id="rId26"/>
    <p:sldId id="455" r:id="rId27"/>
    <p:sldId id="43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F9F9F9"/>
    <a:srgbClr val="0C5C25"/>
    <a:srgbClr val="620806"/>
    <a:srgbClr val="5A8DE0"/>
    <a:srgbClr val="A83FAB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78" autoAdjust="0"/>
    <p:restoredTop sz="94660"/>
  </p:normalViewPr>
  <p:slideViewPr>
    <p:cSldViewPr snapToGrid="0">
      <p:cViewPr varScale="1">
        <p:scale>
          <a:sx n="91" d="100"/>
          <a:sy n="91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3" Type="http://schemas.openxmlformats.org/officeDocument/2006/relationships/slide" Target="slide5.xml"/><Relationship Id="rId7" Type="http://schemas.openxmlformats.org/officeDocument/2006/relationships/slide" Target="slide8.xml"/><Relationship Id="rId12" Type="http://schemas.openxmlformats.org/officeDocument/2006/relationships/slide" Target="slide14.xml"/><Relationship Id="rId17" Type="http://schemas.openxmlformats.org/officeDocument/2006/relationships/slide" Target="slide18.xml"/><Relationship Id="rId2" Type="http://schemas.openxmlformats.org/officeDocument/2006/relationships/slide" Target="slide4.xml"/><Relationship Id="rId16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5" Type="http://schemas.openxmlformats.org/officeDocument/2006/relationships/slide" Target="slide16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21.xml"/><Relationship Id="rId7" Type="http://schemas.openxmlformats.org/officeDocument/2006/relationships/slide" Target="slide23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7.xml"/><Relationship Id="rId5" Type="http://schemas.openxmlformats.org/officeDocument/2006/relationships/slide" Target="slide25.xml"/><Relationship Id="rId4" Type="http://schemas.openxmlformats.org/officeDocument/2006/relationships/slide" Target="slide22.xml"/><Relationship Id="rId9" Type="http://schemas.openxmlformats.org/officeDocument/2006/relationships/slide" Target="slide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330506" y="217114"/>
            <a:ext cx="11589745" cy="3826076"/>
          </a:xfrm>
          <a:prstGeom prst="roundRect">
            <a:avLst>
              <a:gd name="adj" fmla="val 500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34" y="376858"/>
            <a:ext cx="4706087" cy="35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495759"/>
            <a:ext cx="10807546" cy="5848306"/>
          </a:xfrm>
          <a:prstGeom prst="roundRect">
            <a:avLst>
              <a:gd name="adj" fmla="val 2701"/>
            </a:avLst>
          </a:prstGeom>
          <a:solidFill>
            <a:srgbClr val="F9F9F9">
              <a:alpha val="2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531" y="672969"/>
            <a:ext cx="3870544" cy="2884009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2852856" y="3647466"/>
            <a:ext cx="5993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การประกอบ</a:t>
            </a:r>
            <a:r>
              <a:rPr lang="th-TH" sz="54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อาหารตะวันตก</a:t>
            </a:r>
            <a:endParaRPr lang="th-TH" sz="5400" b="1" dirty="0">
              <a:solidFill>
                <a:srgbClr val="0000CC"/>
              </a:solidFill>
              <a:latin typeface="Browallia New" panose="020B0604020202020204" pitchFamily="34" charset="-34"/>
              <a:cs typeface="+mj-cs"/>
            </a:endParaRPr>
          </a:p>
        </p:txBody>
      </p:sp>
      <p:grpSp>
        <p:nvGrpSpPr>
          <p:cNvPr id="16" name="กลุ่ม 15"/>
          <p:cNvGrpSpPr/>
          <p:nvPr/>
        </p:nvGrpSpPr>
        <p:grpSpPr>
          <a:xfrm>
            <a:off x="4618880" y="4751772"/>
            <a:ext cx="2834817" cy="987846"/>
            <a:chOff x="4729858" y="5076449"/>
            <a:chExt cx="2834817" cy="987846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4729858" y="5076449"/>
              <a:ext cx="2834817" cy="861896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3" action="ppaction://hlinksldjump"/>
            </p:cNvPr>
            <p:cNvSpPr txBox="1"/>
            <p:nvPr/>
          </p:nvSpPr>
          <p:spPr>
            <a:xfrm>
              <a:off x="4838083" y="5202521"/>
              <a:ext cx="270517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รี</a:t>
              </a:r>
              <a:r>
                <a:rPr lang="th-TH" sz="4800" b="1" dirty="0" smtClean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ซอตโต</a:t>
              </a:r>
              <a:r>
                <a:rPr lang="th-TH" sz="48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เห็ด</a:t>
              </a:r>
              <a:endParaRPr lang="en-US" sz="4000" b="1" dirty="0" smtClean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sp>
        <p:nvSpPr>
          <p:cNvPr id="18" name="กล่องข้อความ 17"/>
          <p:cNvSpPr txBox="1"/>
          <p:nvPr/>
        </p:nvSpPr>
        <p:spPr>
          <a:xfrm>
            <a:off x="9091706" y="5890884"/>
            <a:ext cx="2452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[31] </a:t>
            </a:r>
            <a:r>
              <a:rPr lang="th-TH" sz="20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13/01/64</a:t>
            </a:r>
            <a:endParaRPr lang="th-TH" sz="20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34" y="3337559"/>
            <a:ext cx="2323119" cy="2989537"/>
          </a:xfrm>
          <a:prstGeom prst="rect">
            <a:avLst/>
          </a:prstGeom>
        </p:spPr>
      </p:pic>
      <p:sp>
        <p:nvSpPr>
          <p:cNvPr id="7" name="สี่เหลี่ยมผืนผ้า 6"/>
          <p:cNvSpPr/>
          <p:nvPr/>
        </p:nvSpPr>
        <p:spPr>
          <a:xfrm>
            <a:off x="693050" y="5829329"/>
            <a:ext cx="32736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ศรคม</a:t>
            </a:r>
            <a:r>
              <a:rPr lang="th-TH" sz="2800" b="1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ฐ์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แก้วเสมอ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 (เชฟราม) </a:t>
            </a:r>
            <a:endParaRPr lang="th-TH" sz="2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085" y="625255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849316" y="2422913"/>
            <a:ext cx="2577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ใหญ่ 1 หัว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849316" y="3130841"/>
            <a:ext cx="3437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เซ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อรารี่ (</a:t>
            </a:r>
            <a:r>
              <a:rPr lang="en-US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Celery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1 ต้น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849316" y="3860368"/>
            <a:ext cx="3603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มะกอก 2 ช้อนโต๊ะ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849314" y="4584398"/>
            <a:ext cx="2825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ไวน์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ขาว 1/3  ถ้วย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1136124" y="5483017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4492339" y="1809413"/>
            <a:ext cx="2755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1/8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ช้อนชา 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>
            <a:hlinkClick r:id="rId8" action="ppaction://hlinksldjump"/>
          </p:cNvPr>
          <p:cNvSpPr txBox="1"/>
          <p:nvPr/>
        </p:nvSpPr>
        <p:spPr>
          <a:xfrm>
            <a:off x="4424053" y="3208974"/>
            <a:ext cx="2961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เนยจืด 2 ช้อนโต๊ะ 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กล่องข้อความ 27">
            <a:hlinkClick r:id="rId9" action="ppaction://hlinksldjump"/>
          </p:cNvPr>
          <p:cNvSpPr txBox="1"/>
          <p:nvPr/>
        </p:nvSpPr>
        <p:spPr>
          <a:xfrm>
            <a:off x="4424052" y="3916902"/>
            <a:ext cx="3145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กระดุม 500 กรัม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กล่องข้อความ 28">
            <a:hlinkClick r:id="rId10" action="ppaction://hlinksldjump"/>
          </p:cNvPr>
          <p:cNvSpPr txBox="1"/>
          <p:nvPr/>
        </p:nvSpPr>
        <p:spPr>
          <a:xfrm>
            <a:off x="4424053" y="4646429"/>
            <a:ext cx="314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นางฟ้า 100 กรัม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กล่องข้อความ 29">
            <a:hlinkClick r:id="rId11" action="ppaction://hlinksldjump"/>
          </p:cNvPr>
          <p:cNvSpPr txBox="1"/>
          <p:nvPr/>
        </p:nvSpPr>
        <p:spPr>
          <a:xfrm>
            <a:off x="7675017" y="2512366"/>
            <a:ext cx="3711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ข้าวรีซอต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 1 ½ ถ้วย 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กล่องข้อความ 30">
            <a:hlinkClick r:id="rId12" action="ppaction://hlinksldjump"/>
          </p:cNvPr>
          <p:cNvSpPr txBox="1"/>
          <p:nvPr/>
        </p:nvSpPr>
        <p:spPr>
          <a:xfrm>
            <a:off x="7675017" y="3214634"/>
            <a:ext cx="4107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พาร์</a:t>
            </a:r>
            <a:r>
              <a:rPr lang="th-TH" sz="3200" b="1" dirty="0" err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สลีย์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Parsley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1/3 ถ้วย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13" action="ppaction://hlinksldjump"/>
          </p:cNvPr>
          <p:cNvSpPr txBox="1"/>
          <p:nvPr/>
        </p:nvSpPr>
        <p:spPr>
          <a:xfrm>
            <a:off x="7675016" y="3916902"/>
            <a:ext cx="3349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พามีซาน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ชีส 1/3 ถ้วย 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14" action="ppaction://hlinksldjump"/>
          </p:cNvPr>
          <p:cNvSpPr txBox="1"/>
          <p:nvPr/>
        </p:nvSpPr>
        <p:spPr>
          <a:xfrm>
            <a:off x="4453173" y="2508346"/>
            <a:ext cx="2794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เบคอน 100 กรัม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15" action="ppaction://hlinksldjump"/>
          </p:cNvPr>
          <p:cNvSpPr txBox="1"/>
          <p:nvPr/>
        </p:nvSpPr>
        <p:spPr>
          <a:xfrm>
            <a:off x="849315" y="1690040"/>
            <a:ext cx="2303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โครงไก่ 1 ตัว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16" action="ppaction://hlinksldjump"/>
          </p:cNvPr>
          <p:cNvSpPr txBox="1"/>
          <p:nvPr/>
        </p:nvSpPr>
        <p:spPr>
          <a:xfrm>
            <a:off x="7675016" y="1810098"/>
            <a:ext cx="3349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 ¼ ช้อนชา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17" action="ppaction://hlinksldjump"/>
          </p:cNvPr>
          <p:cNvSpPr txBox="1"/>
          <p:nvPr/>
        </p:nvSpPr>
        <p:spPr>
          <a:xfrm>
            <a:off x="7675016" y="4584397"/>
            <a:ext cx="1752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476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หอม</a:t>
            </a:r>
            <a:endParaRPr lang="th-TH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4" b="3908"/>
          <a:stretch/>
        </p:blipFill>
        <p:spPr>
          <a:xfrm>
            <a:off x="4122234" y="1371811"/>
            <a:ext cx="3919168" cy="4719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228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เซ</a:t>
            </a:r>
            <a:r>
              <a:rPr lang="th-TH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อรารี่ (</a:t>
            </a:r>
            <a:r>
              <a:rPr lang="en-US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Celery</a:t>
            </a:r>
            <a:endParaRPr lang="th-TH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214" y="1478233"/>
            <a:ext cx="6099207" cy="4574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0113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26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น้ำมันมะกอก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11" y="909077"/>
            <a:ext cx="3818777" cy="5094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911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670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ไวน์ขาว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6" r="5172" b="7893"/>
          <a:stretch/>
        </p:blipFill>
        <p:spPr>
          <a:xfrm>
            <a:off x="3328108" y="1561263"/>
            <a:ext cx="5507420" cy="4407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42579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เกลือ</a:t>
            </a:r>
            <a:endParaRPr lang="th-TH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692" y="1543092"/>
            <a:ext cx="5926251" cy="4444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89751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เบคอน</a:t>
            </a:r>
            <a:endParaRPr lang="th-TH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t="7356" b="5441"/>
          <a:stretch/>
        </p:blipFill>
        <p:spPr>
          <a:xfrm>
            <a:off x="2811163" y="1371811"/>
            <a:ext cx="6576406" cy="4508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5019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4176412" y="1488151"/>
            <a:ext cx="3810811" cy="4744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571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rgbClr val="000099"/>
                </a:solidFill>
                <a:cs typeface="+mj-cs"/>
              </a:rPr>
              <a:t>เห็ดกระดุม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23"/>
          <a:stretch/>
        </p:blipFill>
        <p:spPr>
          <a:xfrm>
            <a:off x="4011247" y="1148941"/>
            <a:ext cx="4096331" cy="4694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4279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839359" y="3244334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0000CC"/>
                </a:solidFill>
              </a:rPr>
              <a:t>เห็ดนางฟ้า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466" y="1676535"/>
            <a:ext cx="5422306" cy="4067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7653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>
                <a:solidFill>
                  <a:srgbClr val="000099"/>
                </a:solidFill>
                <a:cs typeface="+mj-cs"/>
              </a:rPr>
              <a:t>ข้าวรีซอตโต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/>
          <a:stretch/>
        </p:blipFill>
        <p:spPr>
          <a:xfrm>
            <a:off x="3549125" y="1633387"/>
            <a:ext cx="5284030" cy="4305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35994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261476" y="3244334"/>
            <a:ext cx="1669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rgbClr val="0000CC"/>
                </a:solidFill>
              </a:rPr>
              <a:t>พาร์</a:t>
            </a:r>
            <a:r>
              <a:rPr lang="th-TH" dirty="0" err="1">
                <a:solidFill>
                  <a:srgbClr val="0000CC"/>
                </a:solidFill>
              </a:rPr>
              <a:t>สลีย์</a:t>
            </a:r>
            <a:r>
              <a:rPr lang="th-TH" dirty="0">
                <a:solidFill>
                  <a:srgbClr val="0000CC"/>
                </a:solidFill>
              </a:rPr>
              <a:t> (</a:t>
            </a:r>
            <a:r>
              <a:rPr lang="en-US" dirty="0">
                <a:solidFill>
                  <a:srgbClr val="0000CC"/>
                </a:solidFill>
              </a:rPr>
              <a:t>Parsley)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1" b="4827"/>
          <a:stretch/>
        </p:blipFill>
        <p:spPr>
          <a:xfrm>
            <a:off x="3069114" y="1561263"/>
            <a:ext cx="6042688" cy="4160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7586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261476" y="3244334"/>
            <a:ext cx="963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rgbClr val="0000CC"/>
                </a:solidFill>
              </a:rPr>
              <a:t>พามีซานชีส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" t="6130"/>
          <a:stretch/>
        </p:blipFill>
        <p:spPr>
          <a:xfrm>
            <a:off x="3227103" y="1746856"/>
            <a:ext cx="5496483" cy="4037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7660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261476" y="3244334"/>
            <a:ext cx="963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rgbClr val="0000CC"/>
                </a:solidFill>
              </a:rPr>
              <a:t>พามีซานชีส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979" y="1444269"/>
            <a:ext cx="5938345" cy="4453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172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261476" y="3244334"/>
            <a:ext cx="963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rgbClr val="0000CC"/>
                </a:solidFill>
              </a:rPr>
              <a:t>พามีซานชีส 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561" y="1271969"/>
            <a:ext cx="3663666" cy="4887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49586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261476" y="3244334"/>
            <a:ext cx="963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rgbClr val="0000CC"/>
                </a:solidFill>
              </a:rPr>
              <a:t>พามีซานชีส 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1" b="10191"/>
          <a:stretch/>
        </p:blipFill>
        <p:spPr>
          <a:xfrm>
            <a:off x="4077332" y="1177159"/>
            <a:ext cx="4207877" cy="4825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9787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9869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794789" y="2134486"/>
            <a:ext cx="2943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794789" y="3495153"/>
            <a:ext cx="2335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2794790" y="4234410"/>
            <a:ext cx="189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6117516" y="2132193"/>
            <a:ext cx="2018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954414" y="5414767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hlinkClick r:id="rId7" action="ppaction://hlinksldjump"/>
          </p:cNvPr>
          <p:cNvSpPr txBox="1"/>
          <p:nvPr/>
        </p:nvSpPr>
        <p:spPr>
          <a:xfrm>
            <a:off x="6117516" y="2922791"/>
            <a:ext cx="1545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8" action="ppaction://hlinksldjump"/>
          </p:cNvPr>
          <p:cNvSpPr txBox="1"/>
          <p:nvPr/>
        </p:nvSpPr>
        <p:spPr>
          <a:xfrm>
            <a:off x="6117516" y="3649635"/>
            <a:ext cx="2954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9" action="ppaction://hlinksldjump"/>
          </p:cNvPr>
          <p:cNvSpPr txBox="1"/>
          <p:nvPr/>
        </p:nvSpPr>
        <p:spPr>
          <a:xfrm>
            <a:off x="2794789" y="2820961"/>
            <a:ext cx="2943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79367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11308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1291055" y="1886687"/>
            <a:ext cx="4769048" cy="32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r="2895" b="8813"/>
          <a:stretch/>
        </p:blipFill>
        <p:spPr>
          <a:xfrm>
            <a:off x="6060103" y="1886687"/>
            <a:ext cx="4869961" cy="271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1270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23921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8610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1341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526" y="1759962"/>
            <a:ext cx="5125046" cy="3842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9279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1341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0" b="8659"/>
          <a:stretch/>
        </p:blipFill>
        <p:spPr>
          <a:xfrm>
            <a:off x="2678869" y="1652223"/>
            <a:ext cx="6805897" cy="4324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9689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0184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358" y="1719474"/>
            <a:ext cx="5711821" cy="4281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368270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26023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4262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55452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6" y="1652223"/>
            <a:ext cx="4813804" cy="3608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801710" y="1652223"/>
            <a:ext cx="5367941" cy="3092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4715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รีซอตโตเห็ด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5137531" y="617151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127822" y="1706717"/>
            <a:ext cx="990799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ทำน้ำซุป โดยการนำโครงไก่ไปต้มในหม้อ รอจนน้ำเดือด หมั่นคอยตักฟองออก</a:t>
            </a:r>
          </a:p>
          <a:p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ตั้งกระทะไฟแรง ใส่น้ำมันมะกอก ตามด้วยเบคอนและไขมันไก่เพื่อเพิ่มความหอม เจียวให้พอเหลือง </a:t>
            </a:r>
          </a:p>
          <a:p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ผัด</a:t>
            </a:r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หอมใหญ่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</a:t>
            </a:r>
            <a:r>
              <a:rPr lang="th-TH" sz="30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เซ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อรา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รี่จนสุกพอ</a:t>
            </a:r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นิ่ม 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ใส่เห็ดกระดุมและเห็ดนางฟ้า (หั่น</a:t>
            </a:r>
            <a:r>
              <a:rPr lang="th-TH" sz="30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บางๆ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รอจนเห็ดสลด ตาม</a:t>
            </a:r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ด้วยไวน์ขาว ผัดจน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งวด</a:t>
            </a:r>
          </a:p>
          <a:p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นำข้าวข้าวรีซอต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โตลง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ผัดให้เม็ดข้าวเหลือง </a:t>
            </a:r>
          </a:p>
          <a:p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ปรุงรสโดยใช้ไวน์ขาว ใส่เกลือเล็กน้อย ใส่พริกไทยดำ ตามด้วยน้ำซุปไก่ ค่อยๆเติมทีละน้อย ผัดไป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เรื่อยๆ รอ</a:t>
            </a:r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ให้ข้าวดูดซับน้ำซุป</a:t>
            </a:r>
          </a:p>
          <a:p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โรย</a:t>
            </a:r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พามีซานชีส และพา</a:t>
            </a:r>
            <a:r>
              <a:rPr lang="th-TH" sz="3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สลี่ย์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สับ ผัดจนเข้ากัน</a:t>
            </a:r>
            <a:endParaRPr lang="th-TH" sz="30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2398</TotalTime>
  <Words>470</Words>
  <Application>Microsoft Office PowerPoint</Application>
  <PresentationFormat>แบบจอกว้าง</PresentationFormat>
  <Paragraphs>96</Paragraphs>
  <Slides>27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27</vt:i4>
      </vt:variant>
    </vt:vector>
  </HeadingPairs>
  <TitlesOfParts>
    <vt:vector size="36" baseType="lpstr">
      <vt:lpstr>Angsana New</vt:lpstr>
      <vt:lpstr>Arial</vt:lpstr>
      <vt:lpstr>Browallia New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707</cp:revision>
  <dcterms:created xsi:type="dcterms:W3CDTF">2020-12-22T03:05:05Z</dcterms:created>
  <dcterms:modified xsi:type="dcterms:W3CDTF">2021-01-13T11:16:20Z</dcterms:modified>
</cp:coreProperties>
</file>