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409" r:id="rId4"/>
    <p:sldId id="386" r:id="rId5"/>
    <p:sldId id="402" r:id="rId6"/>
    <p:sldId id="443" r:id="rId7"/>
    <p:sldId id="407" r:id="rId8"/>
    <p:sldId id="444" r:id="rId9"/>
    <p:sldId id="398" r:id="rId10"/>
    <p:sldId id="432" r:id="rId11"/>
    <p:sldId id="404" r:id="rId12"/>
    <p:sldId id="445" r:id="rId13"/>
    <p:sldId id="446" r:id="rId14"/>
    <p:sldId id="442" r:id="rId15"/>
    <p:sldId id="431" r:id="rId16"/>
    <p:sldId id="441" r:id="rId17"/>
    <p:sldId id="433" r:id="rId18"/>
    <p:sldId id="447" r:id="rId19"/>
    <p:sldId id="451" r:id="rId20"/>
    <p:sldId id="302" r:id="rId21"/>
    <p:sldId id="435" r:id="rId22"/>
    <p:sldId id="385" r:id="rId23"/>
    <p:sldId id="387" r:id="rId24"/>
    <p:sldId id="388" r:id="rId25"/>
    <p:sldId id="417" r:id="rId26"/>
    <p:sldId id="418" r:id="rId27"/>
    <p:sldId id="419" r:id="rId28"/>
    <p:sldId id="420" r:id="rId29"/>
    <p:sldId id="421" r:id="rId30"/>
    <p:sldId id="422" r:id="rId31"/>
    <p:sldId id="423" r:id="rId32"/>
    <p:sldId id="424" r:id="rId33"/>
    <p:sldId id="425" r:id="rId34"/>
    <p:sldId id="427" r:id="rId35"/>
    <p:sldId id="426" r:id="rId36"/>
    <p:sldId id="428" r:id="rId37"/>
    <p:sldId id="436" r:id="rId38"/>
    <p:sldId id="437" r:id="rId39"/>
    <p:sldId id="438" r:id="rId40"/>
    <p:sldId id="439" r:id="rId41"/>
    <p:sldId id="440" r:id="rId42"/>
    <p:sldId id="449" r:id="rId43"/>
    <p:sldId id="450" r:id="rId44"/>
    <p:sldId id="448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0033"/>
    <a:srgbClr val="000099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8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15/02/64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19.xml"/><Relationship Id="rId3" Type="http://schemas.openxmlformats.org/officeDocument/2006/relationships/slide" Target="slide7.xml"/><Relationship Id="rId7" Type="http://schemas.openxmlformats.org/officeDocument/2006/relationships/slide" Target="slide9.xml"/><Relationship Id="rId12" Type="http://schemas.openxmlformats.org/officeDocument/2006/relationships/slide" Target="slide15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6.xml"/><Relationship Id="rId10" Type="http://schemas.openxmlformats.org/officeDocument/2006/relationships/slide" Target="slide18.xml"/><Relationship Id="rId4" Type="http://schemas.openxmlformats.org/officeDocument/2006/relationships/slide" Target="slide6.xml"/><Relationship Id="rId9" Type="http://schemas.openxmlformats.org/officeDocument/2006/relationships/slide" Target="slide14.xml"/><Relationship Id="rId14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27.xml"/><Relationship Id="rId3" Type="http://schemas.openxmlformats.org/officeDocument/2006/relationships/slide" Target="slide21.xml"/><Relationship Id="rId7" Type="http://schemas.openxmlformats.org/officeDocument/2006/relationships/slide" Target="slide28.xml"/><Relationship Id="rId12" Type="http://schemas.openxmlformats.org/officeDocument/2006/relationships/slide" Target="slide32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11" Type="http://schemas.openxmlformats.org/officeDocument/2006/relationships/slide" Target="slide31.xml"/><Relationship Id="rId5" Type="http://schemas.openxmlformats.org/officeDocument/2006/relationships/slide" Target="slide24.xml"/><Relationship Id="rId15" Type="http://schemas.openxmlformats.org/officeDocument/2006/relationships/slide" Target="slide34.xml"/><Relationship Id="rId10" Type="http://schemas.openxmlformats.org/officeDocument/2006/relationships/slide" Target="slide30.xml"/><Relationship Id="rId4" Type="http://schemas.openxmlformats.org/officeDocument/2006/relationships/slide" Target="slide23.xml"/><Relationship Id="rId9" Type="http://schemas.openxmlformats.org/officeDocument/2006/relationships/slide" Target="slide29.xml"/><Relationship Id="rId14" Type="http://schemas.openxmlformats.org/officeDocument/2006/relationships/slide" Target="slide3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slide" Target="slide42.xml"/><Relationship Id="rId7" Type="http://schemas.openxmlformats.org/officeDocument/2006/relationships/slide" Target="slide39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8.xml"/><Relationship Id="rId5" Type="http://schemas.openxmlformats.org/officeDocument/2006/relationships/slide" Target="slide37.xml"/><Relationship Id="rId4" Type="http://schemas.openxmlformats.org/officeDocument/2006/relationships/slide" Target="slide36.xml"/><Relationship Id="rId9" Type="http://schemas.openxmlformats.org/officeDocument/2006/relationships/slide" Target="slide4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8130" y="749147"/>
            <a:ext cx="10708396" cy="5475383"/>
          </a:xfrm>
          <a:prstGeom prst="roundRect">
            <a:avLst>
              <a:gd name="adj" fmla="val 1689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469" y="1577772"/>
            <a:ext cx="6046782" cy="385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6" y="1476014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698367" y="632376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[48] 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21/01/64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669357" y="4368027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การประกอบอาหารตะวันตก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901" y="924910"/>
            <a:ext cx="3989700" cy="5398853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63464" y="5721182"/>
            <a:ext cx="3384968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</a:t>
            </a:r>
            <a:r>
              <a:rPr lang="th-TH" sz="24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รช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 ฐิติโชติรัตนา (เชฟเจนนี่) </a:t>
            </a: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29743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398269" y="3701141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การประกอบอาหารตะวันตก</a:t>
            </a:r>
          </a:p>
        </p:txBody>
      </p:sp>
      <p:sp>
        <p:nvSpPr>
          <p:cNvPr id="12" name="กล่องข้อความ 11">
            <a:hlinkClick r:id="rId2" action="ppaction://hlinksldjump"/>
          </p:cNvPr>
          <p:cNvSpPr txBox="1"/>
          <p:nvPr/>
        </p:nvSpPr>
        <p:spPr>
          <a:xfrm>
            <a:off x="879245" y="4744109"/>
            <a:ext cx="7540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4400" b="1" dirty="0">
              <a:solidFill>
                <a:srgbClr val="660033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840" y="1094172"/>
            <a:ext cx="3804583" cy="2424616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8698367" y="632376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[48] 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21/01/64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315" y="1097546"/>
            <a:ext cx="3877127" cy="5246519"/>
          </a:xfrm>
          <a:prstGeom prst="rect">
            <a:avLst/>
          </a:prstGeom>
        </p:spPr>
      </p:pic>
      <p:sp>
        <p:nvSpPr>
          <p:cNvPr id="22" name="ม้วนกระดาษแนวนอน 21"/>
          <p:cNvSpPr/>
          <p:nvPr/>
        </p:nvSpPr>
        <p:spPr>
          <a:xfrm>
            <a:off x="7891930" y="5721182"/>
            <a:ext cx="3384968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</a:t>
            </a:r>
            <a:r>
              <a:rPr lang="th-TH" sz="24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รช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 ฐิติโชติรัตนา (เชฟเจนนี่) </a:t>
            </a: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512222" y="572231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952372" y="3071100"/>
            <a:ext cx="2681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กระชอน</a:t>
            </a:r>
            <a:endParaRPr lang="th-TH" sz="2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3" name="กล่องข้อความ 12">
            <a:hlinkClick r:id="rId4" action="ppaction://hlinksldjump"/>
          </p:cNvPr>
          <p:cNvSpPr txBox="1"/>
          <p:nvPr/>
        </p:nvSpPr>
        <p:spPr>
          <a:xfrm>
            <a:off x="1945413" y="2241320"/>
            <a:ext cx="2688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เทอร์โมมิเตอร์</a:t>
            </a:r>
          </a:p>
        </p:txBody>
      </p:sp>
      <p:sp>
        <p:nvSpPr>
          <p:cNvPr id="15" name="กล่องข้อความ 14">
            <a:hlinkClick r:id="rId5" action="ppaction://hlinksldjump"/>
          </p:cNvPr>
          <p:cNvSpPr txBox="1"/>
          <p:nvPr/>
        </p:nvSpPr>
        <p:spPr>
          <a:xfrm>
            <a:off x="1952372" y="1429169"/>
            <a:ext cx="2889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ถุงบีบ + หัวบีบ</a:t>
            </a:r>
          </a:p>
        </p:txBody>
      </p:sp>
      <p:sp>
        <p:nvSpPr>
          <p:cNvPr id="16" name="กล่องข้อความ 15">
            <a:hlinkClick r:id="rId6" action="ppaction://hlinksldjump"/>
          </p:cNvPr>
          <p:cNvSpPr txBox="1"/>
          <p:nvPr/>
        </p:nvSpPr>
        <p:spPr>
          <a:xfrm>
            <a:off x="5385010" y="2294349"/>
            <a:ext cx="201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ไม้จิ้มฟัน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1952372" y="3848802"/>
            <a:ext cx="3260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ช้อนตวง + ถ้วยตวง</a:t>
            </a:r>
          </a:p>
        </p:txBody>
      </p:sp>
      <p:sp>
        <p:nvSpPr>
          <p:cNvPr id="21" name="กล่องข้อความ 20">
            <a:hlinkClick r:id="rId8" action="ppaction://hlinksldjump"/>
          </p:cNvPr>
          <p:cNvSpPr txBox="1"/>
          <p:nvPr/>
        </p:nvSpPr>
        <p:spPr>
          <a:xfrm>
            <a:off x="5385009" y="3071100"/>
            <a:ext cx="201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ตะกร้อมือ</a:t>
            </a:r>
          </a:p>
        </p:txBody>
      </p:sp>
      <p:sp>
        <p:nvSpPr>
          <p:cNvPr id="14" name="กล่องข้อความ 13">
            <a:hlinkClick r:id="rId9" action="ppaction://hlinksldjump"/>
          </p:cNvPr>
          <p:cNvSpPr txBox="1"/>
          <p:nvPr/>
        </p:nvSpPr>
        <p:spPr>
          <a:xfrm>
            <a:off x="5385009" y="3848802"/>
            <a:ext cx="201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เครื่องปั่น</a:t>
            </a:r>
          </a:p>
        </p:txBody>
      </p:sp>
      <p:sp>
        <p:nvSpPr>
          <p:cNvPr id="17" name="กล่องข้อความ 16">
            <a:hlinkClick r:id="rId10" action="ppaction://hlinksldjump"/>
          </p:cNvPr>
          <p:cNvSpPr txBox="1"/>
          <p:nvPr/>
        </p:nvSpPr>
        <p:spPr>
          <a:xfrm>
            <a:off x="5385009" y="4639132"/>
            <a:ext cx="372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กระดาษ</a:t>
            </a:r>
            <a:r>
              <a:rPr lang="th-TH" sz="3200" b="1" dirty="0" err="1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ฟอ</a:t>
            </a: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ยล์ห่ออาหาร</a:t>
            </a:r>
          </a:p>
        </p:txBody>
      </p:sp>
      <p:sp>
        <p:nvSpPr>
          <p:cNvPr id="18" name="กล่องข้อความ 17">
            <a:hlinkClick r:id="rId11" action="ppaction://hlinksldjump"/>
          </p:cNvPr>
          <p:cNvSpPr txBox="1"/>
          <p:nvPr/>
        </p:nvSpPr>
        <p:spPr>
          <a:xfrm>
            <a:off x="5385009" y="1501888"/>
            <a:ext cx="308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ชามผสม + ไม้พาย</a:t>
            </a:r>
          </a:p>
        </p:txBody>
      </p:sp>
      <p:sp>
        <p:nvSpPr>
          <p:cNvPr id="22" name="กล่องข้อความ 21">
            <a:hlinkClick r:id="rId12" action="ppaction://hlinksldjump"/>
          </p:cNvPr>
          <p:cNvSpPr txBox="1"/>
          <p:nvPr/>
        </p:nvSpPr>
        <p:spPr>
          <a:xfrm>
            <a:off x="5385008" y="5431593"/>
            <a:ext cx="308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 + เขียง</a:t>
            </a:r>
          </a:p>
        </p:txBody>
      </p:sp>
      <p:sp>
        <p:nvSpPr>
          <p:cNvPr id="23" name="กล่องข้อความ 22">
            <a:hlinkClick r:id="rId13" action="ppaction://hlinksldjump"/>
          </p:cNvPr>
          <p:cNvSpPr txBox="1"/>
          <p:nvPr/>
        </p:nvSpPr>
        <p:spPr>
          <a:xfrm>
            <a:off x="8862995" y="1501888"/>
            <a:ext cx="2827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กระทะ + ตะหลิว</a:t>
            </a:r>
          </a:p>
        </p:txBody>
      </p:sp>
      <p:sp>
        <p:nvSpPr>
          <p:cNvPr id="24" name="กล่องข้อความ 23">
            <a:hlinkClick r:id="rId14" action="ppaction://hlinksldjump"/>
          </p:cNvPr>
          <p:cNvSpPr txBox="1"/>
          <p:nvPr/>
        </p:nvSpPr>
        <p:spPr>
          <a:xfrm>
            <a:off x="8862995" y="2235199"/>
            <a:ext cx="2065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</a:t>
            </a:r>
          </a:p>
        </p:txBody>
      </p:sp>
      <p:sp>
        <p:nvSpPr>
          <p:cNvPr id="26" name="กล่องข้อความ 25">
            <a:hlinkClick r:id="rId15" action="ppaction://hlinksldjump"/>
          </p:cNvPr>
          <p:cNvSpPr txBox="1"/>
          <p:nvPr/>
        </p:nvSpPr>
        <p:spPr>
          <a:xfrm>
            <a:off x="1972466" y="4593552"/>
            <a:ext cx="2353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31"/>
          <a:stretch/>
        </p:blipFill>
        <p:spPr>
          <a:xfrm>
            <a:off x="5486401" y="1699232"/>
            <a:ext cx="5607585" cy="3248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771" y="1699232"/>
            <a:ext cx="4416401" cy="3310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762862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49" b="16782"/>
          <a:stretch/>
        </p:blipFill>
        <p:spPr>
          <a:xfrm>
            <a:off x="3535920" y="1720469"/>
            <a:ext cx="4903887" cy="4060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789781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41" y="1622090"/>
            <a:ext cx="5707117" cy="4280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9903920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77"/>
          <a:stretch/>
        </p:blipFill>
        <p:spPr>
          <a:xfrm>
            <a:off x="2505197" y="1557894"/>
            <a:ext cx="7192405" cy="4088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06611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6108129" y="1682286"/>
            <a:ext cx="4788960" cy="327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75" y="1543435"/>
            <a:ext cx="4847332" cy="3633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ลูกศรขวา 9">
            <a:hlinkClick r:id="rId4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102140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96" y="1879780"/>
            <a:ext cx="4235691" cy="3175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6820"/>
          <a:stretch/>
        </p:blipFill>
        <p:spPr>
          <a:xfrm>
            <a:off x="5786497" y="1879780"/>
            <a:ext cx="4909468" cy="3017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ลูกศรขวา 8">
            <a:hlinkClick r:id="rId4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ไม้จิ้มฟัน</a:t>
            </a: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027" y="1535181"/>
            <a:ext cx="3540201" cy="4722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998394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962" y="1556394"/>
            <a:ext cx="7018876" cy="4411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58839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785" y="1412912"/>
            <a:ext cx="3524816" cy="469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93379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8066124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671725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583" y="1499917"/>
            <a:ext cx="6035634" cy="4524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8090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3"/>
          <a:stretch/>
        </p:blipFill>
        <p:spPr>
          <a:xfrm>
            <a:off x="2863245" y="1551575"/>
            <a:ext cx="6476309" cy="4094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763728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37" y="1925891"/>
            <a:ext cx="4189688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00" y="1925891"/>
            <a:ext cx="4189687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187416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38977" y="1046603"/>
            <a:ext cx="10818565" cy="5241540"/>
          </a:xfrm>
          <a:prstGeom prst="roundRect">
            <a:avLst>
              <a:gd name="adj" fmla="val 1681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b="1" dirty="0">
              <a:solidFill>
                <a:srgbClr val="000099"/>
              </a:solidFill>
              <a:latin typeface="Browallia New" panose="020B0604020202020204" pitchFamily="34" charset="-34"/>
            </a:endParaRPr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638977" y="291442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2190436" y="1144486"/>
            <a:ext cx="34930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อกไก่แบบติดหนัง 3	ชิ้น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409906" y="5864925"/>
            <a:ext cx="1555528" cy="736567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 (ต่อ)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2190434" y="1766768"/>
            <a:ext cx="26338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ไข่ขาว	 1	ฟอง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2190434" y="2370117"/>
            <a:ext cx="24761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 150  กรัม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2190435" y="3000015"/>
            <a:ext cx="2770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ตะไคร้	 25	กรัม</a:t>
            </a:r>
          </a:p>
        </p:txBody>
      </p:sp>
      <p:sp>
        <p:nvSpPr>
          <p:cNvPr id="13" name="กล่องข้อความ 12">
            <a:hlinkClick r:id="rId6" action="ppaction://hlinksldjump"/>
          </p:cNvPr>
          <p:cNvSpPr txBox="1"/>
          <p:nvPr/>
        </p:nvSpPr>
        <p:spPr>
          <a:xfrm>
            <a:off x="2190436" y="3623302"/>
            <a:ext cx="25536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 1 ช้อนชา</a:t>
            </a:r>
          </a:p>
        </p:txBody>
      </p:sp>
      <p:sp>
        <p:nvSpPr>
          <p:cNvPr id="14" name="กล่องข้อความ 13">
            <a:hlinkClick r:id="rId7" action="ppaction://hlinksldjump"/>
          </p:cNvPr>
          <p:cNvSpPr txBox="1"/>
          <p:nvPr/>
        </p:nvSpPr>
        <p:spPr>
          <a:xfrm>
            <a:off x="2202363" y="5464138"/>
            <a:ext cx="27874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Parsley 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ใบหงิก</a:t>
            </a: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2190436" y="4232462"/>
            <a:ext cx="24761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พริกไทยขาว</a:t>
            </a:r>
          </a:p>
        </p:txBody>
      </p:sp>
      <p:sp>
        <p:nvSpPr>
          <p:cNvPr id="16" name="กล่องข้อความ 15">
            <a:hlinkClick r:id="rId9" action="ppaction://hlinksldjump"/>
          </p:cNvPr>
          <p:cNvSpPr txBox="1"/>
          <p:nvPr/>
        </p:nvSpPr>
        <p:spPr>
          <a:xfrm>
            <a:off x="6636310" y="1173905"/>
            <a:ext cx="23290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ปีก</a:t>
            </a:r>
            <a:r>
              <a:rPr lang="th-TH" sz="3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ไก่  5 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ชิ้น</a:t>
            </a:r>
          </a:p>
        </p:txBody>
      </p:sp>
      <p:sp>
        <p:nvSpPr>
          <p:cNvPr id="17" name="กล่องข้อความ 16">
            <a:hlinkClick r:id="rId10" action="ppaction://hlinksldjump"/>
          </p:cNvPr>
          <p:cNvSpPr txBox="1"/>
          <p:nvPr/>
        </p:nvSpPr>
        <p:spPr>
          <a:xfrm>
            <a:off x="6636310" y="1787764"/>
            <a:ext cx="38210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หอมแดงสับละเอียด  2  หัว</a:t>
            </a:r>
          </a:p>
        </p:txBody>
      </p:sp>
      <p:sp>
        <p:nvSpPr>
          <p:cNvPr id="20" name="กล่องข้อความ 19">
            <a:hlinkClick r:id="rId11" action="ppaction://hlinksldjump"/>
          </p:cNvPr>
          <p:cNvSpPr txBox="1"/>
          <p:nvPr/>
        </p:nvSpPr>
        <p:spPr>
          <a:xfrm>
            <a:off x="6636310" y="2380858"/>
            <a:ext cx="26859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ไวน์ขาว  50  กรัม</a:t>
            </a:r>
          </a:p>
        </p:txBody>
      </p:sp>
      <p:sp>
        <p:nvSpPr>
          <p:cNvPr id="21" name="กล่องข้อความ 20">
            <a:hlinkClick r:id="rId12" action="ppaction://hlinksldjump"/>
          </p:cNvPr>
          <p:cNvSpPr txBox="1"/>
          <p:nvPr/>
        </p:nvSpPr>
        <p:spPr>
          <a:xfrm>
            <a:off x="6636309" y="2999940"/>
            <a:ext cx="18661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</a:t>
            </a:r>
          </a:p>
        </p:txBody>
      </p:sp>
      <p:sp>
        <p:nvSpPr>
          <p:cNvPr id="23" name="กล่องข้อความ 22">
            <a:hlinkClick r:id="rId13" action="ppaction://hlinksldjump"/>
          </p:cNvPr>
          <p:cNvSpPr txBox="1"/>
          <p:nvPr/>
        </p:nvSpPr>
        <p:spPr>
          <a:xfrm>
            <a:off x="2190436" y="4851682"/>
            <a:ext cx="24761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Chives	 20	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กรัม</a:t>
            </a:r>
          </a:p>
        </p:txBody>
      </p:sp>
      <p:sp>
        <p:nvSpPr>
          <p:cNvPr id="19" name="กล่องข้อความ 18">
            <a:hlinkClick r:id="rId14" action="ppaction://hlinksldjump"/>
          </p:cNvPr>
          <p:cNvSpPr txBox="1"/>
          <p:nvPr/>
        </p:nvSpPr>
        <p:spPr>
          <a:xfrm>
            <a:off x="6636309" y="3592779"/>
            <a:ext cx="15928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</a:t>
            </a:r>
          </a:p>
        </p:txBody>
      </p:sp>
      <p:sp>
        <p:nvSpPr>
          <p:cNvPr id="25" name="กล่องข้อความ 24">
            <a:hlinkClick r:id="rId15" action="ppaction://hlinksldjump"/>
          </p:cNvPr>
          <p:cNvSpPr txBox="1"/>
          <p:nvPr/>
        </p:nvSpPr>
        <p:spPr>
          <a:xfrm>
            <a:off x="6648621" y="4193381"/>
            <a:ext cx="16145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</a:t>
            </a: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6" y="1046603"/>
            <a:ext cx="10532126" cy="5089792"/>
          </a:xfrm>
          <a:prstGeom prst="roundRect">
            <a:avLst>
              <a:gd name="adj" fmla="val 168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b="1" dirty="0">
              <a:solidFill>
                <a:srgbClr val="000099"/>
              </a:solidFill>
              <a:latin typeface="Browallia New" panose="020B0604020202020204" pitchFamily="34" charset="-34"/>
            </a:endParaRPr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716096" y="258340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2453195" y="2037865"/>
            <a:ext cx="2970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  100  กรัม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872614" y="5399828"/>
            <a:ext cx="1255923" cy="736567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2453193" y="2801877"/>
            <a:ext cx="184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2453193" y="3562699"/>
            <a:ext cx="2554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พริกไทยขาว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6402453" y="2037865"/>
            <a:ext cx="3357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เห็ดกระดุม  8  ชิ้น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6402453" y="2803472"/>
            <a:ext cx="1901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</a:t>
            </a: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6402453" y="3569079"/>
            <a:ext cx="1485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</a:t>
            </a:r>
          </a:p>
        </p:txBody>
      </p:sp>
      <p:sp>
        <p:nvSpPr>
          <p:cNvPr id="23" name="กล่องข้อความ 22">
            <a:hlinkClick r:id="rId9" action="ppaction://hlinksldjump"/>
          </p:cNvPr>
          <p:cNvSpPr txBox="1"/>
          <p:nvPr/>
        </p:nvSpPr>
        <p:spPr>
          <a:xfrm>
            <a:off x="6402452" y="4334686"/>
            <a:ext cx="1737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</p:spTree>
    <p:extLst>
      <p:ext uri="{BB962C8B-B14F-4D97-AF65-F5344CB8AC3E}">
        <p14:creationId xmlns:p14="http://schemas.microsoft.com/office/powerpoint/2010/main" val="170867680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962" y="1370709"/>
            <a:ext cx="5690873" cy="4694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581" y="1482449"/>
            <a:ext cx="3687635" cy="4559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26166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หมูสับ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742" y="1662818"/>
            <a:ext cx="4479314" cy="4198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059962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5" b="9118"/>
          <a:stretch/>
        </p:blipFill>
        <p:spPr>
          <a:xfrm>
            <a:off x="3690901" y="1660412"/>
            <a:ext cx="4820996" cy="4203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3042695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1"/>
          <a:stretch/>
        </p:blipFill>
        <p:spPr>
          <a:xfrm>
            <a:off x="4206504" y="1454045"/>
            <a:ext cx="3789790" cy="480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633711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chives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9" b="6828"/>
          <a:stretch/>
        </p:blipFill>
        <p:spPr>
          <a:xfrm>
            <a:off x="2554088" y="1592172"/>
            <a:ext cx="7096689" cy="4201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441488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654" y="1266940"/>
            <a:ext cx="6085490" cy="4564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59822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ปีกไก่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753" y="1405334"/>
            <a:ext cx="6735291" cy="4298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06533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1"/>
          <a:stretch/>
        </p:blipFill>
        <p:spPr>
          <a:xfrm>
            <a:off x="4029907" y="1375526"/>
            <a:ext cx="4128052" cy="4882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731530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45" y="1488890"/>
            <a:ext cx="4925507" cy="4493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5459258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381" y="1322974"/>
            <a:ext cx="3700955" cy="4934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364003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629" y="1531439"/>
            <a:ext cx="5951539" cy="4461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34551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ลูกศรขวา 7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019" y="1343995"/>
            <a:ext cx="4293575" cy="4913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216303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87402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742" y="1662818"/>
            <a:ext cx="4479314" cy="4198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559387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351737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วัตถุดิบ</a:t>
            </a: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5" b="9118"/>
          <a:stretch/>
        </p:blipFill>
        <p:spPr>
          <a:xfrm>
            <a:off x="3690901" y="1660412"/>
            <a:ext cx="4820996" cy="4203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698809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351737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1"/>
          <a:stretch/>
        </p:blipFill>
        <p:spPr>
          <a:xfrm>
            <a:off x="4206504" y="1454045"/>
            <a:ext cx="3789790" cy="480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5670845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351737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78" y="1266940"/>
            <a:ext cx="4315988" cy="4911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1189709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351737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วัตถุดิบ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945" y="1589735"/>
            <a:ext cx="4420355" cy="4072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9421789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351737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629" y="1531439"/>
            <a:ext cx="5951539" cy="4461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7912955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351737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Stuffed with Mushroom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5" b="9118"/>
          <a:stretch/>
        </p:blipFill>
        <p:spPr>
          <a:xfrm>
            <a:off x="3690901" y="1660412"/>
            <a:ext cx="4820996" cy="4203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1360004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555496" y="1765981"/>
            <a:ext cx="83767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วอร</a:t>
            </a:r>
            <a:r>
              <a:rPr lang="th-TH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์ม</a:t>
            </a:r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เตาอบ 180 องศา 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ตัดแต่งอกไก่ 2 ชิ้นและเจาะรูเพื่อยัดไส้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	สับปีกไก่ให้มีขนาดเล็กลง 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	นำหอมแดงมาสับ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ซอย</a:t>
            </a: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Chives</a:t>
            </a:r>
          </a:p>
          <a:p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 </a:t>
            </a:r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แยกไข่แดง กับไข่ขาว</a:t>
            </a:r>
          </a:p>
          <a:p>
            <a:pPr marL="514350" indent="-514350">
              <a:buAutoNum type="arabicPeriod" startAt="7"/>
            </a:pPr>
            <a:endParaRPr lang="th-TH" sz="30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686169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เตรียมวัตถุดิบ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299573" y="577245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 </a:t>
            </a:r>
          </a:p>
        </p:txBody>
      </p:sp>
    </p:spTree>
    <p:extLst>
      <p:ext uri="{BB962C8B-B14F-4D97-AF65-F5344CB8AC3E}">
        <p14:creationId xmlns:p14="http://schemas.microsoft.com/office/powerpoint/2010/main" val="2057116506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340094" y="1568672"/>
            <a:ext cx="973167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 ตั้งกระทะ ใส่น้ำมันพืชและเนย นำปีกไก่ลงผัดให้เกิดสี ตักปีกไก่ออกพักไว้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นำหอมแดงสับลงผัดให้สุกใส ใส่กระดูกกลับลงไป แล้วเติมไวน์ขาว ใช้ตะหลิวขูดก้นกระทะออกให้สะอาด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เติมน้ำให้พอปริ่มไก่ เคี่ยวด้วยไฟอ่อนเพื่อทำซอส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ทำไส้ไก่ โดยนำอกไก่อีก 1 ชิ้นมาหั่นให้เล็กลง แล้วปั่นกับไข่ขาว และเกลือ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นำไปขูดให้ละเอียดผ่านกระชอน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นำไส้ไก่ที่ผ่านกระชอนแล้ว มาผสมกับครีม พริกไทยขาว และ</a:t>
            </a:r>
            <a:r>
              <a:rPr lang="en-US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Chives </a:t>
            </a:r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ซอย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ตักไส้ไก่ใส่ถุงบีบ แล้วบีบใส่อกไก่ที่เจาะรูเตรียมไว้ ปิดปากด้วยไม้จิ้มฟัน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	นำอกไก่ที่ยัดไส้แล้วโรยด้วยเกลือ และพริกไทย 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642026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299573" y="577245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 (ต่อ)</a:t>
            </a:r>
          </a:p>
        </p:txBody>
      </p:sp>
    </p:spTree>
    <p:extLst>
      <p:ext uri="{BB962C8B-B14F-4D97-AF65-F5344CB8AC3E}">
        <p14:creationId xmlns:p14="http://schemas.microsoft.com/office/powerpoint/2010/main" val="341698748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090670"/>
            <a:ext cx="10571852" cy="5089413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07492" y="1304985"/>
            <a:ext cx="101575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	ตั้งกระทะเทฟล่อนไฟแรง เติมน้ำมันรอจนร้อน วางไก่ด้านหนังลงก่อน ทอดจนเหลืองทั้ง 2 ด้าน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	นำอกไก่ที่ทอดสีสวยแล้ว วางบนกระทะซอส ปิดด้วยกระดาษรองอบ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11.	นำเข้าเตาอบประมาณ 10 นาที แล้วนำออกมากลับด้าน อบต่ออีกประมาณ 10 นาที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12.	เช็คอุณหภูมิตรงกลางเนื้อไก่ให้ถึง 60 องศา นำออกมาพักแล้วใช้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ยล์ห่ออาหารคลุม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13.	นำซอสทที่ได้มากรองเอาแต่น้ำ ใส่หม้อ เคี่ยวให้ข้น ทยอยใส่ครีมให้ซอสมีสีน้ำตาลอ่อน  ปรุงรสด้วยเกลือ และพริกไทยขาว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14.	นำเห็ดที่หั่นสไลด์แล้วลงผัดกับเนย ปรุงรสด้วยเกลือ พริกไทยขาว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15.	นำเห็ดที่ผัดได้ใส่ลงในซอส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16.	นำอกไก่ที่อบสุกแล้ว ดึงเอาไม้จิ้มฟันออก หั่นทแยงแล้ววางลงบนจาน ราดด้วยซอสเห็ด 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Chives 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Parsley 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227767"/>
            <a:ext cx="6945781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Stuffed with Mushroom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72380" y="592276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2957229708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2734</TotalTime>
  <Words>894</Words>
  <Application>Microsoft Office PowerPoint</Application>
  <PresentationFormat>Widescreen</PresentationFormat>
  <Paragraphs>150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Angsana New</vt:lpstr>
      <vt:lpstr>Angsana New (หัวเรื่อง)</vt:lpstr>
      <vt:lpstr>Arial</vt:lpstr>
      <vt:lpstr>Browallia New</vt:lpstr>
      <vt:lpstr>Century Gothic</vt:lpstr>
      <vt:lpstr>TH Sarabun New</vt:lpstr>
      <vt:lpstr>TH SarabunPSK</vt:lpstr>
      <vt:lpstr>Wingdings</vt:lpstr>
      <vt:lpstr>Wingdings 3</vt:lpstr>
      <vt:lpstr>อิออน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LiveStream</cp:lastModifiedBy>
  <cp:revision>674</cp:revision>
  <dcterms:created xsi:type="dcterms:W3CDTF">2020-12-22T03:05:05Z</dcterms:created>
  <dcterms:modified xsi:type="dcterms:W3CDTF">2021-02-15T09:02:28Z</dcterms:modified>
</cp:coreProperties>
</file>