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409" r:id="rId4"/>
    <p:sldId id="386" r:id="rId5"/>
    <p:sldId id="407" r:id="rId6"/>
    <p:sldId id="444" r:id="rId7"/>
    <p:sldId id="398" r:id="rId8"/>
    <p:sldId id="432" r:id="rId9"/>
    <p:sldId id="404" r:id="rId10"/>
    <p:sldId id="431" r:id="rId11"/>
    <p:sldId id="441" r:id="rId12"/>
    <p:sldId id="433" r:id="rId13"/>
    <p:sldId id="447" r:id="rId14"/>
    <p:sldId id="451" r:id="rId15"/>
    <p:sldId id="452" r:id="rId16"/>
    <p:sldId id="454" r:id="rId17"/>
    <p:sldId id="385" r:id="rId18"/>
    <p:sldId id="456" r:id="rId19"/>
    <p:sldId id="457" r:id="rId20"/>
    <p:sldId id="458" r:id="rId21"/>
    <p:sldId id="459" r:id="rId22"/>
    <p:sldId id="465" r:id="rId23"/>
    <p:sldId id="464" r:id="rId24"/>
    <p:sldId id="460" r:id="rId25"/>
    <p:sldId id="468" r:id="rId26"/>
    <p:sldId id="469" r:id="rId27"/>
    <p:sldId id="461" r:id="rId28"/>
    <p:sldId id="462" r:id="rId29"/>
    <p:sldId id="467" r:id="rId30"/>
    <p:sldId id="470" r:id="rId31"/>
    <p:sldId id="471" r:id="rId32"/>
    <p:sldId id="472" r:id="rId33"/>
    <p:sldId id="473" r:id="rId34"/>
    <p:sldId id="449" r:id="rId35"/>
    <p:sldId id="45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33"/>
    <a:srgbClr val="000099"/>
    <a:srgbClr val="99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9" autoAdjust="0"/>
    <p:restoredTop sz="94660"/>
  </p:normalViewPr>
  <p:slideViewPr>
    <p:cSldViewPr snapToGrid="0">
      <p:cViewPr varScale="1">
        <p:scale>
          <a:sx n="91" d="100"/>
          <a:sy n="91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22T03:26:34.5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7079 2717 255 0,'0'-20'0'0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16.xml"/><Relationship Id="rId7" Type="http://schemas.openxmlformats.org/officeDocument/2006/relationships/slide" Target="slide1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11" Type="http://schemas.openxmlformats.org/officeDocument/2006/relationships/slide" Target="slide5.xml"/><Relationship Id="rId5" Type="http://schemas.openxmlformats.org/officeDocument/2006/relationships/slide" Target="slide10.xml"/><Relationship Id="rId10" Type="http://schemas.openxmlformats.org/officeDocument/2006/relationships/slide" Target="slide8.xml"/><Relationship Id="rId4" Type="http://schemas.openxmlformats.org/officeDocument/2006/relationships/slide" Target="slide7.xml"/><Relationship Id="rId9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slide" Target="slide27.xml"/><Relationship Id="rId18" Type="http://schemas.openxmlformats.org/officeDocument/2006/relationships/slide" Target="slide31.xml"/><Relationship Id="rId3" Type="http://schemas.openxmlformats.org/officeDocument/2006/relationships/slide" Target="slide34.xml"/><Relationship Id="rId21" Type="http://schemas.openxmlformats.org/officeDocument/2006/relationships/image" Target="../media/image29.emf"/><Relationship Id="rId7" Type="http://schemas.openxmlformats.org/officeDocument/2006/relationships/slide" Target="slide21.xml"/><Relationship Id="rId12" Type="http://schemas.openxmlformats.org/officeDocument/2006/relationships/slide" Target="slide26.xml"/><Relationship Id="rId17" Type="http://schemas.openxmlformats.org/officeDocument/2006/relationships/slide" Target="slide30.xml"/><Relationship Id="rId2" Type="http://schemas.openxmlformats.org/officeDocument/2006/relationships/slide" Target="slide17.xml"/><Relationship Id="rId16" Type="http://schemas.openxmlformats.org/officeDocument/2006/relationships/slide" Target="slide33.xml"/><Relationship Id="rId20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0.xml"/><Relationship Id="rId11" Type="http://schemas.openxmlformats.org/officeDocument/2006/relationships/slide" Target="slide23.xml"/><Relationship Id="rId5" Type="http://schemas.openxmlformats.org/officeDocument/2006/relationships/slide" Target="slide19.xml"/><Relationship Id="rId15" Type="http://schemas.openxmlformats.org/officeDocument/2006/relationships/slide" Target="slide29.xml"/><Relationship Id="rId10" Type="http://schemas.openxmlformats.org/officeDocument/2006/relationships/slide" Target="slide25.xml"/><Relationship Id="rId19" Type="http://schemas.openxmlformats.org/officeDocument/2006/relationships/slide" Target="slide32.xml"/><Relationship Id="rId4" Type="http://schemas.openxmlformats.org/officeDocument/2006/relationships/slide" Target="slide18.xml"/><Relationship Id="rId9" Type="http://schemas.openxmlformats.org/officeDocument/2006/relationships/slide" Target="slide22.xml"/><Relationship Id="rId14" Type="http://schemas.openxmlformats.org/officeDocument/2006/relationships/slide" Target="slide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38130" y="749147"/>
            <a:ext cx="10708396" cy="5475383"/>
          </a:xfrm>
          <a:prstGeom prst="roundRect">
            <a:avLst>
              <a:gd name="adj" fmla="val 1689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469" y="1577772"/>
            <a:ext cx="6046782" cy="385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663" y="609600"/>
            <a:ext cx="10794124" cy="5714164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839" y="1349497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624794" y="6298317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[51] </a:t>
            </a:r>
            <a:r>
              <a:rPr lang="th-TH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22/01/64</a:t>
            </a:r>
            <a:endParaRPr 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714876" y="4107483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</a:t>
            </a:r>
            <a:r>
              <a:rPr lang="th-TH" sz="45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อาหารตะวันตก</a:t>
            </a:r>
            <a:endParaRPr lang="th-TH" sz="45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32" y="1891204"/>
            <a:ext cx="4034589" cy="4432559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563464" y="5877427"/>
            <a:ext cx="3463009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คุณชัชชษา อู่พิชิต (</a:t>
            </a:r>
            <a:r>
              <a:rPr lang="th-TH" sz="2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เชฟนุ้ย)</a:t>
            </a:r>
            <a:endParaRPr lang="th-TH" sz="2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29743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723484" y="3491901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</a:t>
            </a:r>
            <a:r>
              <a:rPr lang="th-TH" sz="45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อาหารตะวันตก</a:t>
            </a:r>
            <a:endParaRPr lang="th-TH" sz="45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กล่องข้อความ 11">
            <a:hlinkClick r:id="rId2" action="ppaction://hlinksldjump"/>
          </p:cNvPr>
          <p:cNvSpPr txBox="1"/>
          <p:nvPr/>
        </p:nvSpPr>
        <p:spPr>
          <a:xfrm>
            <a:off x="4026473" y="4430877"/>
            <a:ext cx="42786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 </a:t>
            </a:r>
            <a:endParaRPr lang="en-US" sz="4400" b="1" dirty="0" smtClean="0">
              <a:solidFill>
                <a:srgbClr val="660033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en-US" sz="4400" b="1" dirty="0" smtClean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44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เนื้อตุ๋นสไตล์ฝรั่งเศส)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873" y="603805"/>
            <a:ext cx="4040239" cy="2574797"/>
          </a:xfrm>
          <a:prstGeom prst="rect">
            <a:avLst/>
          </a:prstGeom>
        </p:spPr>
      </p:pic>
      <p:sp>
        <p:nvSpPr>
          <p:cNvPr id="9" name="กล่องข้อความ 8"/>
          <p:cNvSpPr txBox="1"/>
          <p:nvPr/>
        </p:nvSpPr>
        <p:spPr>
          <a:xfrm>
            <a:off x="8624794" y="6298317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[51] </a:t>
            </a:r>
            <a:r>
              <a:rPr lang="th-TH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22/01/64</a:t>
            </a:r>
            <a:endParaRPr 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32" y="1891204"/>
            <a:ext cx="4034589" cy="4432559"/>
          </a:xfrm>
          <a:prstGeom prst="rect">
            <a:avLst/>
          </a:prstGeom>
        </p:spPr>
      </p:pic>
      <p:sp>
        <p:nvSpPr>
          <p:cNvPr id="11" name="ม้วนกระดาษแนวนอน 10"/>
          <p:cNvSpPr/>
          <p:nvPr/>
        </p:nvSpPr>
        <p:spPr>
          <a:xfrm>
            <a:off x="563464" y="5877427"/>
            <a:ext cx="3463009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คุณชัชชษา อู่พิชิต (</a:t>
            </a:r>
            <a:r>
              <a:rPr lang="th-TH" sz="2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เชฟนุ้ย)</a:t>
            </a:r>
            <a:endParaRPr lang="th-TH" sz="2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>
            <a:hlinkClick r:id="rId2" action="ppaction://hlinksldjump"/>
          </p:cNvPr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923915" y="532266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442329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bourguignon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2396057" y="3661694"/>
            <a:ext cx="299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ช้อนตวง + ถ้วยตวง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2" name="กล่องข้อความ 21">
            <a:hlinkClick r:id="rId5" action="ppaction://hlinksldjump"/>
          </p:cNvPr>
          <p:cNvSpPr txBox="1"/>
          <p:nvPr/>
        </p:nvSpPr>
        <p:spPr>
          <a:xfrm>
            <a:off x="2412464" y="4344361"/>
            <a:ext cx="2056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 + เขียง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3" name="กล่องข้อความ 22">
            <a:hlinkClick r:id="rId6" action="ppaction://hlinksldjump"/>
          </p:cNvPr>
          <p:cNvSpPr txBox="1"/>
          <p:nvPr/>
        </p:nvSpPr>
        <p:spPr>
          <a:xfrm>
            <a:off x="2396057" y="2901697"/>
            <a:ext cx="2827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กระทะ + ตะหลิว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4" name="กล่องข้อความ 23">
            <a:hlinkClick r:id="rId7" action="ppaction://hlinksldjump"/>
          </p:cNvPr>
          <p:cNvSpPr txBox="1"/>
          <p:nvPr/>
        </p:nvSpPr>
        <p:spPr>
          <a:xfrm>
            <a:off x="5902266" y="2825195"/>
            <a:ext cx="2065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เตาไฟฟ้า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0" name="กล่องข้อความ 19">
            <a:hlinkClick r:id="rId8" action="ppaction://hlinksldjump"/>
          </p:cNvPr>
          <p:cNvSpPr txBox="1"/>
          <p:nvPr/>
        </p:nvSpPr>
        <p:spPr>
          <a:xfrm>
            <a:off x="5902266" y="2142521"/>
            <a:ext cx="2658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เครื่องชั่งดิจิตอล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5" name="กล่องข้อความ 24">
            <a:hlinkClick r:id="rId9" action="ppaction://hlinksldjump"/>
          </p:cNvPr>
          <p:cNvSpPr txBox="1"/>
          <p:nvPr/>
        </p:nvSpPr>
        <p:spPr>
          <a:xfrm>
            <a:off x="5902266" y="3588124"/>
            <a:ext cx="2834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หม้อ + ทัพพี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7" name="กล่องข้อความ 26">
            <a:hlinkClick r:id="rId10" action="ppaction://hlinksldjump"/>
          </p:cNvPr>
          <p:cNvSpPr txBox="1"/>
          <p:nvPr/>
        </p:nvSpPr>
        <p:spPr>
          <a:xfrm>
            <a:off x="5902266" y="4264759"/>
            <a:ext cx="2834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ช้อนขนาดต่างๆ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8" name="กล่องข้อความ 27">
            <a:hlinkClick r:id="rId11" action="ppaction://hlinksldjump"/>
          </p:cNvPr>
          <p:cNvSpPr txBox="1"/>
          <p:nvPr/>
        </p:nvSpPr>
        <p:spPr>
          <a:xfrm>
            <a:off x="2396057" y="2163542"/>
            <a:ext cx="2827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หม้อแรงดัน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13" name="กล่องข้อความ 12">
            <a:hlinkClick r:id="rId10" action="ppaction://hlinksldjump"/>
          </p:cNvPr>
          <p:cNvSpPr txBox="1"/>
          <p:nvPr/>
        </p:nvSpPr>
        <p:spPr>
          <a:xfrm>
            <a:off x="5902266" y="4995931"/>
            <a:ext cx="2834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กระดาษรองอบ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800342" y="437159"/>
            <a:ext cx="573709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bourguignon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1"/>
          <a:stretch/>
        </p:blipFill>
        <p:spPr>
          <a:xfrm>
            <a:off x="3670814" y="1408221"/>
            <a:ext cx="4432662" cy="4849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903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800342" y="437159"/>
            <a:ext cx="492779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bourguignon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77"/>
          <a:stretch/>
        </p:blipFill>
        <p:spPr>
          <a:xfrm>
            <a:off x="2505197" y="1557894"/>
            <a:ext cx="7192405" cy="4088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06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/>
          <a:stretch/>
        </p:blipFill>
        <p:spPr>
          <a:xfrm>
            <a:off x="6108129" y="1682286"/>
            <a:ext cx="4788960" cy="3276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ลูกศรขวา 9">
            <a:hlinkClick r:id="rId3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4770141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bourguignon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668" y="1460937"/>
            <a:ext cx="4637125" cy="3476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84" y="1744274"/>
            <a:ext cx="5277390" cy="3956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ลูกศรขวา 7">
            <a:hlinkClick r:id="rId3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800342" y="437159"/>
            <a:ext cx="5243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bourguignon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102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296" y="1879780"/>
            <a:ext cx="4235691" cy="3175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8" b="6820"/>
          <a:stretch/>
        </p:blipFill>
        <p:spPr>
          <a:xfrm>
            <a:off x="5786497" y="1879780"/>
            <a:ext cx="4909468" cy="3017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ลูกศรขวา 8">
            <a:hlinkClick r:id="rId4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bourguignon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4487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5417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99" y="1571805"/>
            <a:ext cx="4710759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3" y="1571804"/>
            <a:ext cx="4710760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4875244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bourguignon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8066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5417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5676771" y="1908496"/>
            <a:ext cx="5553814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1008115" y="1908496"/>
            <a:ext cx="4668656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800342" y="437159"/>
            <a:ext cx="556892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bourguignon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6671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583" y="1499917"/>
            <a:ext cx="6035634" cy="4524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bourguignon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68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bourguignon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63"/>
          <a:stretch/>
        </p:blipFill>
        <p:spPr>
          <a:xfrm>
            <a:off x="2863245" y="1551575"/>
            <a:ext cx="6476309" cy="4094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4763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bourguignon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837" y="1925891"/>
            <a:ext cx="4189688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400" y="1925891"/>
            <a:ext cx="4189687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187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5484844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Beef bourguignon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785" y="1438808"/>
            <a:ext cx="3483604" cy="4646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571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54117" y="903982"/>
            <a:ext cx="10615448" cy="5612429"/>
          </a:xfrm>
          <a:prstGeom prst="roundRect">
            <a:avLst>
              <a:gd name="adj" fmla="val 1681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b="1" dirty="0">
              <a:solidFill>
                <a:srgbClr val="000099"/>
              </a:solidFill>
              <a:latin typeface="Browallia New" panose="020B0604020202020204" pitchFamily="34" charset="-34"/>
            </a:endParaRPr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733096" y="163061"/>
            <a:ext cx="700251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 (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เนื้อตุ๋นสไตล์ฝรั่งเศส)</a:t>
            </a: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752041" y="1033499"/>
            <a:ext cx="3811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เนื้อวัวน่องลาย 500 กรัม</a:t>
            </a:r>
            <a:endParaRPr lang="th-TH" sz="28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575887" y="5975178"/>
            <a:ext cx="1169276" cy="736567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FFFF00"/>
                </a:solidFill>
                <a:cs typeface="+mj-cs"/>
              </a:rPr>
              <a:t>วิธีทำ</a:t>
            </a:r>
            <a:endParaRPr lang="th-TH" sz="28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745163" y="1638798"/>
            <a:ext cx="3818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ไวน์แดง 250 + 125 มิลลิลิตร</a:t>
            </a:r>
            <a:endParaRPr lang="th-TH" sz="28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745164" y="2297482"/>
            <a:ext cx="3989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น้ำสะอาด 1500 มิลลิลิตร</a:t>
            </a:r>
            <a:endParaRPr lang="th-TH" sz="28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745164" y="2951979"/>
            <a:ext cx="4100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มะเขือเทศเข้มข้น 1 ช้อนโต๊ะ</a:t>
            </a:r>
            <a:endParaRPr lang="th-TH" sz="28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1745164" y="3614383"/>
            <a:ext cx="4295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แป้งอเนกประสงค์ 2 ช้อนโต๊ะ</a:t>
            </a:r>
            <a:endParaRPr lang="th-TH" sz="28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กล่องข้อความ 13">
            <a:hlinkClick r:id="rId8" action="ppaction://hlinksldjump"/>
          </p:cNvPr>
          <p:cNvSpPr txBox="1"/>
          <p:nvPr/>
        </p:nvSpPr>
        <p:spPr>
          <a:xfrm>
            <a:off x="6561232" y="957921"/>
            <a:ext cx="2652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 1 ช้อนโต๊ะ</a:t>
            </a:r>
            <a:endParaRPr lang="th-TH" sz="28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>
            <a:hlinkClick r:id="rId9" action="ppaction://hlinksldjump"/>
          </p:cNvPr>
          <p:cNvSpPr txBox="1"/>
          <p:nvPr/>
        </p:nvSpPr>
        <p:spPr>
          <a:xfrm>
            <a:off x="1745163" y="4277347"/>
            <a:ext cx="4038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 ½ ช้อนโต๊ะ</a:t>
            </a:r>
            <a:endParaRPr lang="th-TH" sz="28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>
            <a:hlinkClick r:id="rId10" action="ppaction://hlinksldjump"/>
          </p:cNvPr>
          <p:cNvSpPr txBox="1"/>
          <p:nvPr/>
        </p:nvSpPr>
        <p:spPr>
          <a:xfrm>
            <a:off x="6590138" y="1516544"/>
            <a:ext cx="3116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หอมใหญ่ 60 กรัม</a:t>
            </a:r>
            <a:endParaRPr lang="th-TH" sz="24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22">
            <a:hlinkClick r:id="rId11" action="ppaction://hlinksldjump"/>
          </p:cNvPr>
          <p:cNvSpPr txBox="1"/>
          <p:nvPr/>
        </p:nvSpPr>
        <p:spPr>
          <a:xfrm>
            <a:off x="1774069" y="4881805"/>
            <a:ext cx="2769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2 ช้อนชา</a:t>
            </a:r>
            <a:endParaRPr lang="th-TH" sz="28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12" action="ppaction://hlinksldjump"/>
          </p:cNvPr>
          <p:cNvSpPr txBox="1"/>
          <p:nvPr/>
        </p:nvSpPr>
        <p:spPr>
          <a:xfrm>
            <a:off x="6590138" y="2098784"/>
            <a:ext cx="3116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แครอท 100 กรัม</a:t>
            </a:r>
            <a:endParaRPr lang="th-TH" sz="24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กล่องข้อความ 18">
            <a:hlinkClick r:id="rId13" action="ppaction://hlinksldjump"/>
          </p:cNvPr>
          <p:cNvSpPr txBox="1"/>
          <p:nvPr/>
        </p:nvSpPr>
        <p:spPr>
          <a:xfrm>
            <a:off x="6590138" y="2729298"/>
            <a:ext cx="3116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มันฝรั่ง 100 กรัม</a:t>
            </a:r>
            <a:endParaRPr lang="th-TH" sz="24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hlinkClick r:id="rId14" action="ppaction://hlinksldjump"/>
          </p:cNvPr>
          <p:cNvSpPr txBox="1"/>
          <p:nvPr/>
        </p:nvSpPr>
        <p:spPr>
          <a:xfrm>
            <a:off x="6590138" y="5713568"/>
            <a:ext cx="4787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พาร์</a:t>
            </a:r>
            <a:r>
              <a:rPr lang="th-TH" sz="2800" b="1" dirty="0" err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สลีย์</a:t>
            </a: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สำหรับโรยตกแต่ง</a:t>
            </a:r>
            <a:endParaRPr lang="th-TH" sz="24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>
            <a:hlinkClick r:id="rId15" action="ppaction://hlinksldjump"/>
          </p:cNvPr>
          <p:cNvSpPr txBox="1"/>
          <p:nvPr/>
        </p:nvSpPr>
        <p:spPr>
          <a:xfrm>
            <a:off x="6590138" y="3326740"/>
            <a:ext cx="2774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น้ำมันรำข้าว</a:t>
            </a:r>
            <a:endParaRPr lang="th-TH" sz="24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21">
            <a:hlinkClick r:id="rId16" action="ppaction://hlinksldjump"/>
          </p:cNvPr>
          <p:cNvSpPr txBox="1"/>
          <p:nvPr/>
        </p:nvSpPr>
        <p:spPr>
          <a:xfrm>
            <a:off x="6590138" y="5083054"/>
            <a:ext cx="3688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เส้นพาสต</a:t>
            </a:r>
            <a:r>
              <a:rPr lang="th-TH" sz="2800" b="1" dirty="0" err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สำเร็จรูป</a:t>
            </a:r>
            <a:endParaRPr lang="th-TH" sz="24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23">
            <a:hlinkClick r:id="rId17" action="ppaction://hlinksldjump"/>
          </p:cNvPr>
          <p:cNvSpPr txBox="1"/>
          <p:nvPr/>
        </p:nvSpPr>
        <p:spPr>
          <a:xfrm>
            <a:off x="1745164" y="5487945"/>
            <a:ext cx="279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 5 กลีบ</a:t>
            </a:r>
            <a:endParaRPr lang="th-TH" sz="28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กล่องข้อความ 24">
            <a:hlinkClick r:id="rId18" action="ppaction://hlinksldjump"/>
          </p:cNvPr>
          <p:cNvSpPr txBox="1"/>
          <p:nvPr/>
        </p:nvSpPr>
        <p:spPr>
          <a:xfrm>
            <a:off x="6590138" y="3921505"/>
            <a:ext cx="2175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</a:t>
            </a:r>
            <a:endParaRPr lang="th-TH" sz="28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กล่องข้อความ 25">
            <a:hlinkClick r:id="rId19" action="ppaction://hlinksldjump"/>
          </p:cNvPr>
          <p:cNvSpPr txBox="1"/>
          <p:nvPr/>
        </p:nvSpPr>
        <p:spPr>
          <a:xfrm>
            <a:off x="6590138" y="4516270"/>
            <a:ext cx="2175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โรส</a:t>
            </a:r>
            <a:r>
              <a:rPr lang="th-TH" sz="2800" b="1" dirty="0" err="1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แม</a:t>
            </a:r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รี่</a:t>
            </a:r>
            <a:endParaRPr lang="th-TH" sz="28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" name="Ink 2"/>
              <p14:cNvContentPartPr/>
              <p14:nvPr/>
            </p14:nvContentPartPr>
            <p14:xfrm>
              <a:off x="2548440" y="970920"/>
              <a:ext cx="360" cy="7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44120" y="966600"/>
                <a:ext cx="9000" cy="1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457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ซอสมะเขือเทศ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022" y="1422601"/>
            <a:ext cx="6211613" cy="4658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40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ซอสพริก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" t="1685" b="7127"/>
          <a:stretch/>
        </p:blipFill>
        <p:spPr>
          <a:xfrm>
            <a:off x="4214648" y="1569967"/>
            <a:ext cx="3731003" cy="4687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422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133" y="1446172"/>
            <a:ext cx="4050264" cy="4635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799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091" y="1412753"/>
            <a:ext cx="6150615" cy="4610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52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644" y="1522561"/>
            <a:ext cx="4172832" cy="4391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476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8" b="8200"/>
          <a:stretch/>
        </p:blipFill>
        <p:spPr>
          <a:xfrm>
            <a:off x="4106655" y="1397843"/>
            <a:ext cx="3989487" cy="4640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83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597" y="1396266"/>
            <a:ext cx="4421603" cy="4484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436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850" y="1609734"/>
            <a:ext cx="5625097" cy="4216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986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419" y="1371599"/>
            <a:ext cx="6053959" cy="4540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783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737" y="1389992"/>
            <a:ext cx="5917324" cy="4437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621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82" y="1462238"/>
            <a:ext cx="6032938" cy="4524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7801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351" y="1654573"/>
            <a:ext cx="5502987" cy="4127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602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944" y="1606636"/>
            <a:ext cx="3744909" cy="4223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882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626" y="1556608"/>
            <a:ext cx="4273545" cy="4524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059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159" y="1520929"/>
            <a:ext cx="3360480" cy="4482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881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8"/>
          <a:stretch/>
        </p:blipFill>
        <p:spPr>
          <a:xfrm>
            <a:off x="4238953" y="1287677"/>
            <a:ext cx="4021755" cy="4861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4111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8" b="10499"/>
          <a:stretch/>
        </p:blipFill>
        <p:spPr>
          <a:xfrm>
            <a:off x="4039256" y="1629104"/>
            <a:ext cx="4275534" cy="4193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049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555496" y="1934147"/>
            <a:ext cx="83767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หั่นเนื้อเป็นลูกเต๋า </a:t>
            </a:r>
          </a:p>
          <a:p>
            <a:r>
              <a:rPr lang="th-TH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ปอกหอมใหญ่ มันฝรั่ง แครอท</a:t>
            </a:r>
            <a:r>
              <a:rPr lang="th-TH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endParaRPr lang="th-TH" sz="30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772354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 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 (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เนื้อตุ๋นสไตล์ฝรั่งเศส</a:t>
            </a:r>
            <a:r>
              <a:rPr lang="th-TH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44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927534" y="5322793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วิธีทำ 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5711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61012" y="1303282"/>
            <a:ext cx="10840598" cy="4789045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873138" y="1504896"/>
            <a:ext cx="10416345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หั่นเนื้อวัวเป็นชิ้นขนาดพอดีคำ ซับให้แห้ง ใส่น้ำมันรำข้าวลงในหม้อ นำเนื้อลงไปจี่จนมีสีน้ำตาลสวย</a:t>
            </a:r>
          </a:p>
          <a:p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ใส่มะเขือเทศเข้มข้น แล้วโรยแป้งอเนกประสงค์ลงไป ผัดประมาณ 1 นาที</a:t>
            </a:r>
          </a:p>
          <a:p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เทไวน์แดงลงไป 250 มิลลิลิตร เคี่ยวจนงวดลง เติมน้ำสะอาด ปรุงรสด้วยเกลือ น้ำตาลทราย</a:t>
            </a:r>
          </a:p>
          <a:p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พอเดือด ให้ลดไฟเบาลงเป็นเวลา 1 ½ - 2 ชั่วโมง หรือจนกว่าเนื้อจะนุ่ม (หรือใช้หม้อแรงดันเป็นเวลา 30 นาที)</a:t>
            </a:r>
          </a:p>
          <a:p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ใส่หอมใหญ่ แครอท และมันฝรั่งลงไป ตุ๋นต่ออีก 30 นาที</a:t>
            </a:r>
          </a:p>
          <a:p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เมื่อครบเวลา ให้เปิดฝาหม้อ ใส่ไวน์ที่เหลือลงไปแล้วเร่งไฟ เคี่ยวจนซอสข้นได้ที่ ใส่เนยลงไป แต่งหน้าด้วยพาร์</a:t>
            </a:r>
            <a:r>
              <a:rPr lang="th-TH" sz="31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สลีย์</a:t>
            </a:r>
            <a:endParaRPr lang="th-TH" sz="31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661011" y="515488"/>
            <a:ext cx="7347871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en-US" sz="40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Beef bourguignon (</a:t>
            </a:r>
            <a:r>
              <a:rPr lang="th-TH" sz="40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เนื้อตุ๋นสไตล์ฝรั่งเศส)</a:t>
            </a:r>
            <a:endParaRPr lang="th-TH" sz="48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661011" y="582616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หน้าหลัก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5690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2886</TotalTime>
  <Words>506</Words>
  <Application>Microsoft Office PowerPoint</Application>
  <PresentationFormat>แบบจอกว้าง</PresentationFormat>
  <Paragraphs>116</Paragraphs>
  <Slides>35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35</vt:i4>
      </vt:variant>
    </vt:vector>
  </HeadingPairs>
  <TitlesOfParts>
    <vt:vector size="46" baseType="lpstr">
      <vt:lpstr>Angsana New</vt:lpstr>
      <vt:lpstr>Angsana New (หัวเรื่อง)</vt:lpstr>
      <vt:lpstr>Arial</vt:lpstr>
      <vt:lpstr>Browallia New</vt:lpstr>
      <vt:lpstr>Century Gothic</vt:lpstr>
      <vt:lpstr>Cordia New</vt:lpstr>
      <vt:lpstr>TH Sarabun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791</cp:revision>
  <dcterms:created xsi:type="dcterms:W3CDTF">2020-12-22T03:05:05Z</dcterms:created>
  <dcterms:modified xsi:type="dcterms:W3CDTF">2021-01-22T12:32:11Z</dcterms:modified>
</cp:coreProperties>
</file>