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7"/>
  </p:handoutMasterIdLst>
  <p:sldIdLst>
    <p:sldId id="481" r:id="rId2"/>
    <p:sldId id="451" r:id="rId3"/>
    <p:sldId id="452" r:id="rId4"/>
    <p:sldId id="453" r:id="rId5"/>
    <p:sldId id="454" r:id="rId6"/>
    <p:sldId id="458" r:id="rId7"/>
    <p:sldId id="456" r:id="rId8"/>
    <p:sldId id="466" r:id="rId9"/>
    <p:sldId id="468" r:id="rId10"/>
    <p:sldId id="479" r:id="rId11"/>
    <p:sldId id="482" r:id="rId12"/>
    <p:sldId id="483" r:id="rId13"/>
    <p:sldId id="484" r:id="rId14"/>
    <p:sldId id="486" r:id="rId15"/>
    <p:sldId id="418" r:id="rId16"/>
    <p:sldId id="487" r:id="rId17"/>
    <p:sldId id="440" r:id="rId18"/>
    <p:sldId id="441" r:id="rId19"/>
    <p:sldId id="442" r:id="rId20"/>
    <p:sldId id="443" r:id="rId21"/>
    <p:sldId id="444" r:id="rId22"/>
    <p:sldId id="446" r:id="rId23"/>
    <p:sldId id="447" r:id="rId24"/>
    <p:sldId id="448" r:id="rId25"/>
    <p:sldId id="449" r:id="rId26"/>
    <p:sldId id="450" r:id="rId27"/>
    <p:sldId id="470" r:id="rId28"/>
    <p:sldId id="471" r:id="rId29"/>
    <p:sldId id="475" r:id="rId30"/>
    <p:sldId id="472" r:id="rId31"/>
    <p:sldId id="477" r:id="rId32"/>
    <p:sldId id="488" r:id="rId33"/>
    <p:sldId id="489" r:id="rId34"/>
    <p:sldId id="439" r:id="rId35"/>
    <p:sldId id="47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F9F9F9"/>
    <a:srgbClr val="0C5C25"/>
    <a:srgbClr val="620806"/>
    <a:srgbClr val="5A8DE0"/>
    <a:srgbClr val="A83FAB"/>
    <a:srgbClr val="000099"/>
    <a:srgbClr val="990033"/>
    <a:srgbClr val="00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4660"/>
  </p:normalViewPr>
  <p:slideViewPr>
    <p:cSldViewPr snapToGrid="0">
      <p:cViewPr varScale="1">
        <p:scale>
          <a:sx n="90" d="100"/>
          <a:sy n="90" d="100"/>
        </p:scale>
        <p:origin x="61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72AA-D1B4-457B-B14F-9845698ED024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B8F3E-A2A6-471F-86F1-2C629BC7A2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624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7T02:02:50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17022 4415 255 0,'0'0'0'0,"0"0"0"0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7T02:06:23.2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12984 6125 255 0,'74'-47'0'16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7T03:01:04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22207 0 255 0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19/01/65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slide" Target="slide12.xml"/><Relationship Id="rId2" Type="http://schemas.openxmlformats.org/officeDocument/2006/relationships/slide" Target="slide3.xml"/><Relationship Id="rId16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11" Type="http://schemas.openxmlformats.org/officeDocument/2006/relationships/slide" Target="slide11.xml"/><Relationship Id="rId5" Type="http://schemas.openxmlformats.org/officeDocument/2006/relationships/slide" Target="slide7.xml"/><Relationship Id="rId15" Type="http://schemas.openxmlformats.org/officeDocument/2006/relationships/customXml" Target="../ink/ink1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9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7.xml"/><Relationship Id="rId7" Type="http://schemas.openxmlformats.org/officeDocument/2006/relationships/slide" Target="slide21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8.xml"/><Relationship Id="rId10" Type="http://schemas.openxmlformats.org/officeDocument/2006/relationships/slide" Target="slide22.xml"/><Relationship Id="rId4" Type="http://schemas.openxmlformats.org/officeDocument/2006/relationships/slide" Target="slide20.xml"/><Relationship Id="rId9" Type="http://schemas.openxmlformats.org/officeDocument/2006/relationships/slide" Target="slide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image" Target="../media/image28.emf"/><Relationship Id="rId3" Type="http://schemas.openxmlformats.org/officeDocument/2006/relationships/slide" Target="slide26.xml"/><Relationship Id="rId7" Type="http://schemas.openxmlformats.org/officeDocument/2006/relationships/slide" Target="slide30.xml"/><Relationship Id="rId12" Type="http://schemas.openxmlformats.org/officeDocument/2006/relationships/customXml" Target="../ink/ink2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11" Type="http://schemas.openxmlformats.org/officeDocument/2006/relationships/slide" Target="slide33.xml"/><Relationship Id="rId5" Type="http://schemas.openxmlformats.org/officeDocument/2006/relationships/slide" Target="slide27.xml"/><Relationship Id="rId10" Type="http://schemas.openxmlformats.org/officeDocument/2006/relationships/slide" Target="slide31.xml"/><Relationship Id="rId4" Type="http://schemas.openxmlformats.org/officeDocument/2006/relationships/slide" Target="slide25.xml"/><Relationship Id="rId9" Type="http://schemas.openxmlformats.org/officeDocument/2006/relationships/slide" Target="slide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9562287" y="6457890"/>
            <a:ext cx="228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[62] </a:t>
            </a:r>
            <a:r>
              <a:rPr lang="th-TH" sz="2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27/01/64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672030" y="550843"/>
            <a:ext cx="10829580" cy="5793222"/>
          </a:xfrm>
          <a:prstGeom prst="roundRect">
            <a:avLst>
              <a:gd name="adj" fmla="val 2701"/>
            </a:avLst>
          </a:prstGeom>
          <a:solidFill>
            <a:srgbClr val="F9F9F9">
              <a:alpha val="35000"/>
            </a:srgbClr>
          </a:solidFill>
          <a:ln w="12700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918722" y="3610242"/>
            <a:ext cx="4731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00CC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1" name="กลุ่ม 10"/>
          <p:cNvGrpSpPr/>
          <p:nvPr/>
        </p:nvGrpSpPr>
        <p:grpSpPr>
          <a:xfrm>
            <a:off x="1744720" y="4497441"/>
            <a:ext cx="5308590" cy="856756"/>
            <a:chOff x="3825794" y="5073263"/>
            <a:chExt cx="3866609" cy="861896"/>
          </a:xfrm>
        </p:grpSpPr>
        <p:sp>
          <p:nvSpPr>
            <p:cNvPr id="12" name="สี่เหลี่ยมผืนผ้ามุมมน 11"/>
            <p:cNvSpPr/>
            <p:nvPr/>
          </p:nvSpPr>
          <p:spPr>
            <a:xfrm>
              <a:off x="3825794" y="5073263"/>
              <a:ext cx="3866609" cy="861896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4" name="กล่องข้อความ 13">
              <a:hlinkClick r:id="rId2" action="ppaction://hlinksldjump"/>
            </p:cNvPr>
            <p:cNvSpPr txBox="1"/>
            <p:nvPr/>
          </p:nvSpPr>
          <p:spPr>
            <a:xfrm>
              <a:off x="3843117" y="5148145"/>
              <a:ext cx="3831963" cy="681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8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อกไก่</a:t>
              </a:r>
              <a:r>
                <a:rPr lang="th-TH" sz="3800" b="1" dirty="0" err="1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ซูวีด์</a:t>
              </a:r>
              <a:r>
                <a:rPr lang="th-TH" sz="3800" b="1" dirty="0">
                  <a:solidFill>
                    <a:srgbClr val="FFFF00"/>
                  </a:solidFill>
                  <a:latin typeface="Browallia New" panose="020B0604020202020204" pitchFamily="34" charset="-34"/>
                  <a:cs typeface="+mj-cs"/>
                </a:rPr>
                <a:t> ซอสต้มข่า เส้นสดครีมชีส</a:t>
              </a:r>
              <a:endParaRPr lang="en-US" sz="3800" b="1" dirty="0">
                <a:solidFill>
                  <a:srgbClr val="FFFF00"/>
                </a:solidFill>
                <a:latin typeface="Browallia New" panose="020B0604020202020204" pitchFamily="34" charset="-34"/>
                <a:cs typeface="+mj-cs"/>
              </a:endParaRPr>
            </a:p>
          </p:txBody>
        </p:sp>
      </p:grp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538" y="1096216"/>
            <a:ext cx="3596952" cy="2292295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98" y="996408"/>
            <a:ext cx="6040658" cy="5347657"/>
          </a:xfrm>
          <a:prstGeom prst="rect">
            <a:avLst/>
          </a:prstGeom>
        </p:spPr>
      </p:pic>
      <p:sp>
        <p:nvSpPr>
          <p:cNvPr id="20" name="กล่องข้อความ 19"/>
          <p:cNvSpPr txBox="1"/>
          <p:nvPr/>
        </p:nvSpPr>
        <p:spPr>
          <a:xfrm>
            <a:off x="7406927" y="5870064"/>
            <a:ext cx="317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008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นายสุชาติ ใจฉ่ำ  (เชฟบอล)</a:t>
            </a:r>
          </a:p>
        </p:txBody>
      </p:sp>
    </p:spTree>
    <p:extLst>
      <p:ext uri="{BB962C8B-B14F-4D97-AF65-F5344CB8AC3E}">
        <p14:creationId xmlns:p14="http://schemas.microsoft.com/office/powerpoint/2010/main" val="248262964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61130" y="1035641"/>
            <a:ext cx="10894842" cy="508700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61129" y="223565"/>
            <a:ext cx="636488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14" name="กล่องข้อความ 13">
            <a:hlinkClick r:id="rId2" action="ppaction://hlinksldjump"/>
          </p:cNvPr>
          <p:cNvSpPr txBox="1"/>
          <p:nvPr/>
        </p:nvSpPr>
        <p:spPr>
          <a:xfrm>
            <a:off x="1363227" y="1316787"/>
            <a:ext cx="2501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7" name="กล่องข้อความ 16">
            <a:hlinkClick r:id="rId3" action="ppaction://hlinksldjump"/>
          </p:cNvPr>
          <p:cNvSpPr txBox="1"/>
          <p:nvPr/>
        </p:nvSpPr>
        <p:spPr>
          <a:xfrm>
            <a:off x="1363227" y="2015213"/>
            <a:ext cx="23355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เขียง + มีด</a:t>
            </a: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4382538" y="2872746"/>
            <a:ext cx="30094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ไม้พาย</a:t>
            </a:r>
          </a:p>
        </p:txBody>
      </p:sp>
      <p:sp>
        <p:nvSpPr>
          <p:cNvPr id="20" name="กล่องข้อความ 19">
            <a:hlinkClick r:id="rId5" action="ppaction://hlinksldjump"/>
          </p:cNvPr>
          <p:cNvSpPr txBox="1"/>
          <p:nvPr/>
        </p:nvSpPr>
        <p:spPr>
          <a:xfrm>
            <a:off x="1363227" y="3442729"/>
            <a:ext cx="2018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3" name="สี่เหลี่ยมผืนผ้ามุมมน 2">
            <a:hlinkClick r:id="rId6" action="ppaction://hlinksldjump"/>
          </p:cNvPr>
          <p:cNvSpPr/>
          <p:nvPr/>
        </p:nvSpPr>
        <p:spPr>
          <a:xfrm>
            <a:off x="855722" y="544080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4366279" y="2156053"/>
            <a:ext cx="3025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1363227" y="2705843"/>
            <a:ext cx="2878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4382538" y="3582333"/>
            <a:ext cx="3240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ช้อนตวง + ถ้วยตวง</a:t>
            </a:r>
          </a:p>
        </p:txBody>
      </p:sp>
      <p:sp>
        <p:nvSpPr>
          <p:cNvPr id="15" name="กล่องข้อความ 14">
            <a:hlinkClick r:id="rId10" action="ppaction://hlinksldjump"/>
          </p:cNvPr>
          <p:cNvSpPr txBox="1"/>
          <p:nvPr/>
        </p:nvSpPr>
        <p:spPr>
          <a:xfrm>
            <a:off x="8460113" y="2875270"/>
            <a:ext cx="13756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</a:t>
            </a:r>
          </a:p>
        </p:txBody>
      </p:sp>
      <p:sp>
        <p:nvSpPr>
          <p:cNvPr id="21" name="กล่องข้อความ 20">
            <a:hlinkClick r:id="rId11" action="ppaction://hlinksldjump"/>
          </p:cNvPr>
          <p:cNvSpPr txBox="1"/>
          <p:nvPr/>
        </p:nvSpPr>
        <p:spPr>
          <a:xfrm>
            <a:off x="1363227" y="4202770"/>
            <a:ext cx="271041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 </a:t>
            </a:r>
            <a:r>
              <a:rPr lang="en-US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Souvide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กล่องข้อความ 21">
            <a:hlinkClick r:id="rId12" action="ppaction://hlinksldjump"/>
          </p:cNvPr>
          <p:cNvSpPr txBox="1"/>
          <p:nvPr/>
        </p:nvSpPr>
        <p:spPr>
          <a:xfrm>
            <a:off x="4366279" y="1365218"/>
            <a:ext cx="43079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ถุงซีล และเครื่องดูดสุญญากาศ</a:t>
            </a:r>
          </a:p>
        </p:txBody>
      </p:sp>
      <p:sp>
        <p:nvSpPr>
          <p:cNvPr id="23" name="กล่องข้อความ 22">
            <a:hlinkClick r:id="rId13" action="ppaction://hlinksldjump"/>
          </p:cNvPr>
          <p:cNvSpPr txBox="1"/>
          <p:nvPr/>
        </p:nvSpPr>
        <p:spPr>
          <a:xfrm>
            <a:off x="8460113" y="2156053"/>
            <a:ext cx="23530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sp>
        <p:nvSpPr>
          <p:cNvPr id="25" name="กล่องข้อความ 24">
            <a:hlinkClick r:id="rId14" action="ppaction://hlinksldjump"/>
          </p:cNvPr>
          <p:cNvSpPr txBox="1"/>
          <p:nvPr/>
        </p:nvSpPr>
        <p:spPr>
          <a:xfrm>
            <a:off x="8471338" y="1434922"/>
            <a:ext cx="31846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เครื่องทำเส้นพาสต</a:t>
            </a:r>
            <a:r>
              <a:rPr lang="th-TH" sz="3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้า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" name="Ink 1"/>
              <p14:cNvContentPartPr/>
              <p14:nvPr/>
            </p14:nvContentPartPr>
            <p14:xfrm>
              <a:off x="6127920" y="158940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23600" y="1585080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41823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56958" y="451504"/>
            <a:ext cx="58069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954414" y="534266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7" y="1652224"/>
            <a:ext cx="4442908" cy="3330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 b="14482"/>
          <a:stretch/>
        </p:blipFill>
        <p:spPr>
          <a:xfrm>
            <a:off x="5528441" y="1652224"/>
            <a:ext cx="5688255" cy="32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13628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1874" y="451504"/>
            <a:ext cx="4731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18" y="1652223"/>
            <a:ext cx="4844295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7" y="1648106"/>
            <a:ext cx="4844294" cy="36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29533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601835"/>
            <a:ext cx="443739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00" y="1790424"/>
            <a:ext cx="4169674" cy="312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1"/>
          <a:stretch/>
        </p:blipFill>
        <p:spPr>
          <a:xfrm>
            <a:off x="5947254" y="1790424"/>
            <a:ext cx="4668656" cy="311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58469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5" y="547160"/>
            <a:ext cx="489984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3"/>
          <a:stretch/>
        </p:blipFill>
        <p:spPr>
          <a:xfrm>
            <a:off x="3035427" y="1612312"/>
            <a:ext cx="6234697" cy="430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424013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07572" y="460438"/>
            <a:ext cx="498393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5517"/>
          <a:stretch/>
        </p:blipFill>
        <p:spPr>
          <a:xfrm>
            <a:off x="2903146" y="1438868"/>
            <a:ext cx="6357344" cy="452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439702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954414" y="890281"/>
            <a:ext cx="436382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6666"/>
          <a:stretch/>
        </p:blipFill>
        <p:spPr>
          <a:xfrm>
            <a:off x="1291055" y="1886687"/>
            <a:ext cx="4769048" cy="32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r="2895" b="8813"/>
          <a:stretch/>
        </p:blipFill>
        <p:spPr>
          <a:xfrm>
            <a:off x="6060103" y="1886687"/>
            <a:ext cx="4869961" cy="271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36686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440586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56" y="1652223"/>
            <a:ext cx="4561860" cy="3419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1652223"/>
            <a:ext cx="4647636" cy="348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6498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625568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97" y="1420594"/>
            <a:ext cx="6077042" cy="45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89373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585192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030662" y="5194204"/>
            <a:ext cx="21023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 </a:t>
            </a:r>
            <a:r>
              <a:rPr lang="en-US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Souvide</a:t>
            </a:r>
            <a:endParaRPr lang="th-TH" sz="2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53" y="1421001"/>
            <a:ext cx="4689729" cy="3515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101860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585192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579863" y="5042000"/>
            <a:ext cx="27574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ถุงซีล และเครื่องดูดสุญญากาศ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 t="14942" b="12357"/>
          <a:stretch/>
        </p:blipFill>
        <p:spPr>
          <a:xfrm>
            <a:off x="3346293" y="1765738"/>
            <a:ext cx="5224627" cy="2701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424351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585192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866" y="1377947"/>
            <a:ext cx="5491904" cy="4343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903458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774670"/>
            <a:ext cx="10465009" cy="52267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634" y="451504"/>
            <a:ext cx="585192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82805" y="545852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92" y="1568146"/>
            <a:ext cx="6423536" cy="4037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821402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3" y="362659"/>
            <a:ext cx="62278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1202" y="532575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21" name="กล่องข้อความ 20">
            <a:hlinkClick r:id="rId3" action="ppaction://hlinksldjump"/>
          </p:cNvPr>
          <p:cNvSpPr txBox="1"/>
          <p:nvPr/>
        </p:nvSpPr>
        <p:spPr>
          <a:xfrm>
            <a:off x="1946201" y="1804127"/>
            <a:ext cx="2983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อกไก่  1  กิโลกรัม</a:t>
            </a: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1946201" y="4124147"/>
            <a:ext cx="2804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ครีมชีส 1 กล่อง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946201" y="2564327"/>
            <a:ext cx="3648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เห็ดแชม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 1 แพ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็ค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กล่องข้อความ 23">
            <a:hlinkClick r:id="rId6" action="ppaction://hlinksldjump"/>
          </p:cNvPr>
          <p:cNvSpPr txBox="1"/>
          <p:nvPr/>
        </p:nvSpPr>
        <p:spPr>
          <a:xfrm>
            <a:off x="1946200" y="3324527"/>
            <a:ext cx="3876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Cooking cream 1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กล่อง</a:t>
            </a:r>
          </a:p>
        </p:txBody>
      </p:sp>
      <p:sp>
        <p:nvSpPr>
          <p:cNvPr id="25" name="กล่องข้อความ 24">
            <a:hlinkClick r:id="rId7" action="ppaction://hlinksldjump"/>
          </p:cNvPr>
          <p:cNvSpPr txBox="1"/>
          <p:nvPr/>
        </p:nvSpPr>
        <p:spPr>
          <a:xfrm>
            <a:off x="6897283" y="1804127"/>
            <a:ext cx="421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เนยเค็ม 1 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แพ็ค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>
            <a:hlinkClick r:id="rId8" action="ppaction://hlinksldjump"/>
          </p:cNvPr>
          <p:cNvSpPr txBox="1"/>
          <p:nvPr/>
        </p:nvSpPr>
        <p:spPr>
          <a:xfrm>
            <a:off x="6897282" y="3324527"/>
            <a:ext cx="3837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ไข่ไก่เบอร์ 2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 ฟอง</a:t>
            </a:r>
          </a:p>
        </p:txBody>
      </p:sp>
      <p:sp>
        <p:nvSpPr>
          <p:cNvPr id="27" name="กล่องข้อความ 26">
            <a:hlinkClick r:id="rId9" action="ppaction://hlinksldjump"/>
          </p:cNvPr>
          <p:cNvSpPr txBox="1"/>
          <p:nvPr/>
        </p:nvSpPr>
        <p:spPr>
          <a:xfrm>
            <a:off x="6876262" y="4124147"/>
            <a:ext cx="2341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น้ำมันมะกอก</a:t>
            </a:r>
          </a:p>
        </p:txBody>
      </p:sp>
      <p:sp>
        <p:nvSpPr>
          <p:cNvPr id="28" name="กล่องข้อความ 27">
            <a:hlinkClick r:id="rId10" action="ppaction://hlinksldjump"/>
          </p:cNvPr>
          <p:cNvSpPr txBox="1"/>
          <p:nvPr/>
        </p:nvSpPr>
        <p:spPr>
          <a:xfrm>
            <a:off x="6897283" y="2564327"/>
            <a:ext cx="3553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แป้งอเนกประสงค์</a:t>
            </a:r>
          </a:p>
        </p:txBody>
      </p:sp>
    </p:spTree>
    <p:extLst>
      <p:ext uri="{BB962C8B-B14F-4D97-AF65-F5344CB8AC3E}">
        <p14:creationId xmlns:p14="http://schemas.microsoft.com/office/powerpoint/2010/main" val="356283583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56441" y="1187298"/>
            <a:ext cx="10258098" cy="4845269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66643" y="362659"/>
            <a:ext cx="62278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1202" y="5325751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3" name="กล่องข้อความ 12">
            <a:hlinkClick r:id="rId3" action="ppaction://hlinksldjump"/>
          </p:cNvPr>
          <p:cNvSpPr txBox="1"/>
          <p:nvPr/>
        </p:nvSpPr>
        <p:spPr>
          <a:xfrm>
            <a:off x="2603393" y="2265002"/>
            <a:ext cx="23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</a:t>
            </a:r>
          </a:p>
        </p:txBody>
      </p:sp>
      <p:sp>
        <p:nvSpPr>
          <p:cNvPr id="15" name="กล่องข้อความ 14">
            <a:hlinkClick r:id="rId4" action="ppaction://hlinksldjump"/>
          </p:cNvPr>
          <p:cNvSpPr txBox="1"/>
          <p:nvPr/>
        </p:nvSpPr>
        <p:spPr>
          <a:xfrm>
            <a:off x="2603393" y="1504802"/>
            <a:ext cx="2431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</a:t>
            </a:r>
          </a:p>
        </p:txBody>
      </p:sp>
      <p:sp>
        <p:nvSpPr>
          <p:cNvPr id="16" name="กล่องข้อความ 15">
            <a:hlinkClick r:id="rId5" action="ppaction://hlinksldjump"/>
          </p:cNvPr>
          <p:cNvSpPr txBox="1"/>
          <p:nvPr/>
        </p:nvSpPr>
        <p:spPr>
          <a:xfrm>
            <a:off x="2603394" y="3025202"/>
            <a:ext cx="230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มะขามเปียก</a:t>
            </a:r>
          </a:p>
        </p:txBody>
      </p:sp>
      <p:sp>
        <p:nvSpPr>
          <p:cNvPr id="17" name="กล่องข้อความ 16">
            <a:hlinkClick r:id="rId6" action="ppaction://hlinksldjump"/>
          </p:cNvPr>
          <p:cNvSpPr txBox="1"/>
          <p:nvPr/>
        </p:nvSpPr>
        <p:spPr>
          <a:xfrm>
            <a:off x="2603394" y="3785402"/>
            <a:ext cx="208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</a:t>
            </a:r>
            <a:r>
              <a:rPr lang="th-TH" sz="32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ตาลปี๊ป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hlinkClick r:id="rId7" action="ppaction://hlinksldjump"/>
          </p:cNvPr>
          <p:cNvSpPr txBox="1"/>
          <p:nvPr/>
        </p:nvSpPr>
        <p:spPr>
          <a:xfrm>
            <a:off x="5965826" y="2250098"/>
            <a:ext cx="2301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ข่าอ่อน</a:t>
            </a:r>
          </a:p>
        </p:txBody>
      </p:sp>
      <p:sp>
        <p:nvSpPr>
          <p:cNvPr id="19" name="กล่องข้อความ 18">
            <a:hlinkClick r:id="rId8" action="ppaction://hlinksldjump"/>
          </p:cNvPr>
          <p:cNvSpPr txBox="1"/>
          <p:nvPr/>
        </p:nvSpPr>
        <p:spPr>
          <a:xfrm>
            <a:off x="5965826" y="1504802"/>
            <a:ext cx="2301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พาสเลย์</a:t>
            </a:r>
          </a:p>
        </p:txBody>
      </p:sp>
      <p:sp>
        <p:nvSpPr>
          <p:cNvPr id="20" name="กล่องข้อความ 19">
            <a:hlinkClick r:id="rId9" action="ppaction://hlinksldjump"/>
          </p:cNvPr>
          <p:cNvSpPr txBox="1"/>
          <p:nvPr/>
        </p:nvSpPr>
        <p:spPr>
          <a:xfrm>
            <a:off x="5965827" y="3770498"/>
            <a:ext cx="2602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พริกชี้ฟ้าแดง</a:t>
            </a:r>
          </a:p>
        </p:txBody>
      </p:sp>
      <p:sp>
        <p:nvSpPr>
          <p:cNvPr id="29" name="กล่องข้อความ 28">
            <a:hlinkClick r:id="rId10" action="ppaction://hlinksldjump"/>
          </p:cNvPr>
          <p:cNvSpPr txBox="1"/>
          <p:nvPr/>
        </p:nvSpPr>
        <p:spPr>
          <a:xfrm>
            <a:off x="5965827" y="3010298"/>
            <a:ext cx="2475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ใบมะกรูด</a:t>
            </a:r>
          </a:p>
        </p:txBody>
      </p:sp>
      <p:sp>
        <p:nvSpPr>
          <p:cNvPr id="30" name="กล่องข้อความ 29">
            <a:hlinkClick r:id="rId11" action="ppaction://hlinksldjump"/>
          </p:cNvPr>
          <p:cNvSpPr txBox="1"/>
          <p:nvPr/>
        </p:nvSpPr>
        <p:spPr>
          <a:xfrm>
            <a:off x="5965827" y="4530698"/>
            <a:ext cx="2602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4674240" y="2188080"/>
              <a:ext cx="27000" cy="17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69920" y="2183760"/>
                <a:ext cx="35640" cy="2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792958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อกไก่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38470" y="115249"/>
            <a:ext cx="688435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1" b="12184"/>
          <a:stretch/>
        </p:blipFill>
        <p:spPr>
          <a:xfrm>
            <a:off x="3566291" y="1141317"/>
            <a:ext cx="5143500" cy="4698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45071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78683" y="324433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  <a:lumOff val="5000"/>
                  </a:schemeClr>
                </a:solidFill>
              </a:rPr>
              <a:t>สาหร่ายคอมบุ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rgbClr val="000099"/>
                </a:solidFill>
                <a:cs typeface="+mj-cs"/>
              </a:rPr>
              <a:t>เห็ดแชม</a:t>
            </a:r>
            <a:r>
              <a:rPr lang="th-TH" sz="2000" dirty="0" err="1">
                <a:solidFill>
                  <a:srgbClr val="000099"/>
                </a:solidFill>
                <a:cs typeface="+mj-cs"/>
              </a:rPr>
              <a:t>ปิญ</a:t>
            </a:r>
            <a:r>
              <a:rPr lang="th-TH" sz="2000" dirty="0">
                <a:solidFill>
                  <a:srgbClr val="000099"/>
                </a:solidFill>
                <a:cs typeface="+mj-cs"/>
              </a:rPr>
              <a:t>อง 1 แพ</a:t>
            </a:r>
            <a:r>
              <a:rPr lang="th-TH" sz="2000" dirty="0" err="1">
                <a:solidFill>
                  <a:srgbClr val="000099"/>
                </a:solidFill>
                <a:cs typeface="+mj-cs"/>
              </a:rPr>
              <a:t>็ค</a:t>
            </a:r>
            <a:endParaRPr lang="th-TH" sz="2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9" name="แผนผังลําดับงาน: กระบวนการ 8"/>
          <p:cNvSpPr/>
          <p:nvPr/>
        </p:nvSpPr>
        <p:spPr>
          <a:xfrm>
            <a:off x="838471" y="115249"/>
            <a:ext cx="594070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10" name="สี่เหลี่ยมผืนผ้ามุมมน 9">
            <a:hlinkClick r:id="rId2" action="ppaction://hlinksldjump"/>
          </p:cNvPr>
          <p:cNvSpPr/>
          <p:nvPr/>
        </p:nvSpPr>
        <p:spPr>
          <a:xfrm>
            <a:off x="1010286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599" y="1648230"/>
            <a:ext cx="4903739" cy="3676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11398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Cooking cream</a:t>
            </a:r>
            <a:endParaRPr lang="th-TH" sz="28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38471" y="115249"/>
            <a:ext cx="590917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1" r="7478" b="5134"/>
          <a:stretch/>
        </p:blipFill>
        <p:spPr>
          <a:xfrm>
            <a:off x="4116036" y="1472394"/>
            <a:ext cx="3682639" cy="4035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91150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914401" y="924910"/>
            <a:ext cx="10247586" cy="5130941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0" name="แผนผังลําดับงาน: กระบวนการ 9"/>
          <p:cNvSpPr/>
          <p:nvPr/>
        </p:nvSpPr>
        <p:spPr>
          <a:xfrm>
            <a:off x="870001" y="136269"/>
            <a:ext cx="604580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13" name="สี่เหลี่ยมผืนผ้ามุมมน 12">
            <a:hlinkClick r:id="rId2" action="ppaction://hlinksldjump"/>
          </p:cNvPr>
          <p:cNvSpPr/>
          <p:nvPr/>
        </p:nvSpPr>
        <p:spPr>
          <a:xfrm>
            <a:off x="1178451" y="5453755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5751194" y="3244334"/>
            <a:ext cx="689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ครีมชีส </a:t>
            </a:r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3" t="22529" r="10544" b="6667"/>
          <a:stretch/>
        </p:blipFill>
        <p:spPr>
          <a:xfrm>
            <a:off x="4316373" y="1462044"/>
            <a:ext cx="3559253" cy="3933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25790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040524"/>
            <a:ext cx="10465009" cy="5118537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4" y="173475"/>
            <a:ext cx="663405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78" y="1182359"/>
            <a:ext cx="5115706" cy="4820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97519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114096"/>
            <a:ext cx="10465009" cy="5044965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rgbClr val="000099"/>
                </a:solidFill>
                <a:cs typeface="+mj-cs"/>
              </a:rPr>
              <a:t>น้ำผลไม้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57800" y="311782"/>
            <a:ext cx="647842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56" y="1156560"/>
            <a:ext cx="4548719" cy="4786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7125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49284" y="378639"/>
            <a:ext cx="685510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0" b="7587"/>
          <a:stretch/>
        </p:blipFill>
        <p:spPr>
          <a:xfrm>
            <a:off x="4261134" y="1411119"/>
            <a:ext cx="3809982" cy="4361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27921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91325" y="410170"/>
            <a:ext cx="58461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768" y="1228147"/>
            <a:ext cx="3579583" cy="4774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มุมมน 5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88765303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2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70609" y="294556"/>
            <a:ext cx="645570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118" y="1473097"/>
            <a:ext cx="4211396" cy="4271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มุมมน 5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58359944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701835" y="410170"/>
            <a:ext cx="584610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39" y="1303479"/>
            <a:ext cx="4419292" cy="4677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มุมมน 6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59758632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70304" y="357618"/>
            <a:ext cx="629805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91" y="1442545"/>
            <a:ext cx="5078854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มุมมน 7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182623943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1069698" y="725480"/>
            <a:ext cx="581457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21" y="1561263"/>
            <a:ext cx="3431393" cy="4577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สี่เหลี่ยมผืนผ้ามุมมน 9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409591747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650826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024" y="1567950"/>
            <a:ext cx="4745587" cy="3559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มุมมน 8">
            <a:hlinkClick r:id="rId3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</p:spTree>
    <p:extLst>
      <p:ext uri="{BB962C8B-B14F-4D97-AF65-F5344CB8AC3E}">
        <p14:creationId xmlns:p14="http://schemas.microsoft.com/office/powerpoint/2010/main" val="297401836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617753" y="452141"/>
            <a:ext cx="653979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30731" y="1026144"/>
            <a:ext cx="3902175" cy="5205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457073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rgbClr val="000099"/>
                </a:solidFill>
                <a:cs typeface="+mj-cs"/>
              </a:rPr>
              <a:t>ข้าวโพดอ่อน</a:t>
            </a: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64872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311" y="1199164"/>
            <a:ext cx="4018145" cy="495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407880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64872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331" y="1504535"/>
            <a:ext cx="5461175" cy="4094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858997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536028"/>
            <a:ext cx="10465009" cy="56230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502139" y="390362"/>
            <a:ext cx="648724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7" name="สี่เหลี่ยมผืนผ้ามุมมน 6">
            <a:hlinkClick r:id="rId2" action="ppaction://hlinksldjump"/>
          </p:cNvPr>
          <p:cNvSpPr/>
          <p:nvPr/>
        </p:nvSpPr>
        <p:spPr>
          <a:xfrm>
            <a:off x="1069698" y="5485286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เมนู 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759" y="1690161"/>
            <a:ext cx="4847175" cy="4312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108789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51642" y="1219200"/>
            <a:ext cx="10836166" cy="4403834"/>
          </a:xfrm>
          <a:prstGeom prst="roundRect">
            <a:avLst>
              <a:gd name="adj" fmla="val 2701"/>
            </a:avLst>
          </a:prstGeom>
          <a:solidFill>
            <a:srgbClr val="F9F9F9">
              <a:alpha val="6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491958" y="128339"/>
            <a:ext cx="671813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เตรียมวัตถุดิบ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49314" y="5808668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944405" y="1884034"/>
            <a:ext cx="99758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เปิดเครื่องทำความร้อนหรือเครื่อง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ซูวีด์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วอร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์ม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เครื่องที่อุณหภูมิ 64 องศา 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หั่นข่า ใบมะกรูด ปอกกระเทียม คั้นน้ำมะขามเปียก หั่นเห็ดแชม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ปิญ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 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นำอกไก่ล้างทำความสะอาดแล้วหมักด้วย เกลือ พริกไทย และข่า 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นำใส่ถุงซีลแล้วใช้เครื่องดูดสุญญากาศดูดอากาศภายในถุงซีล</a:t>
            </a:r>
          </a:p>
          <a:p>
            <a:pPr algn="thaiDist"/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รอจนน้ำในเครื่อง</a:t>
            </a:r>
            <a:r>
              <a:rPr lang="th-TH" sz="3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ซูวีด์</a:t>
            </a:r>
            <a:r>
              <a:rPr lang="th-TH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ได้อุณหภูมิที่ตั้งไว้</a:t>
            </a:r>
          </a:p>
        </p:txBody>
      </p:sp>
    </p:spTree>
    <p:extLst>
      <p:ext uri="{BB962C8B-B14F-4D97-AF65-F5344CB8AC3E}">
        <p14:creationId xmlns:p14="http://schemas.microsoft.com/office/powerpoint/2010/main" val="3499683707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49314" y="1122709"/>
            <a:ext cx="11037886" cy="4837418"/>
          </a:xfrm>
          <a:prstGeom prst="roundRect">
            <a:avLst>
              <a:gd name="adj" fmla="val 2701"/>
            </a:avLst>
          </a:prstGeom>
          <a:solidFill>
            <a:srgbClr val="F9F9F9">
              <a:alpha val="75000"/>
            </a:srgbClr>
          </a:solidFill>
          <a:ln w="12700"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2" name="แผนผังลําดับงาน: กระบวนการ 11"/>
          <p:cNvSpPr/>
          <p:nvPr/>
        </p:nvSpPr>
        <p:spPr>
          <a:xfrm>
            <a:off x="849314" y="317095"/>
            <a:ext cx="6644561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วิธีทำ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อกไก่</a:t>
            </a:r>
            <a:r>
              <a:rPr lang="th-TH" sz="35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ซูวีด์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ซอสต้มข่า เส้นสดครีมชีส</a:t>
            </a:r>
          </a:p>
        </p:txBody>
      </p:sp>
      <p:sp>
        <p:nvSpPr>
          <p:cNvPr id="3" name="สี่เหลี่ยมผืนผ้ามุมมน 2">
            <a:hlinkClick r:id="rId2" action="ppaction://hlinksldjump"/>
          </p:cNvPr>
          <p:cNvSpPr/>
          <p:nvPr/>
        </p:nvSpPr>
        <p:spPr>
          <a:xfrm>
            <a:off x="849314" y="6119410"/>
            <a:ext cx="1432191" cy="5177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10" name="กล่องข้อความ 12"/>
          <p:cNvSpPr txBox="1"/>
          <p:nvPr/>
        </p:nvSpPr>
        <p:spPr>
          <a:xfrm>
            <a:off x="1166016" y="1648592"/>
            <a:ext cx="102349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นำอกไก่ ใส่เครื่อง</a:t>
            </a:r>
            <a:r>
              <a:rPr lang="th-TH" sz="3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ซูวีด์</a:t>
            </a:r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ทิ้งไว้เป็นเวลา 60 นาที 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ตั้งกระทะใส่น้ำมันให้ร้อน ใส่กระเทียม ข่าทุบ และเห็ดที่หั่นเตรียมไว้ ผัดในกระทะให้หอม 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3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เทค</a:t>
            </a:r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รีมลงไปผัด ใส่น้ำมะขามเปียก น้ำตาลปี๊บ และเกลือ ชิมให้ได้ 3 รส เปรี้ยว เค็ม หวาน </a:t>
            </a:r>
          </a:p>
          <a:p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นำแป้งอเนกประสงค์ เทลงในภาชนะที่เตรียมไว้ตามอัตราส่วน แป้งอเนกประสงค์ 100 กรัมต่อ </a:t>
            </a:r>
            <a:b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ไข่เบอร์2 1 ฟอง น้ำมันมะกอก 1 ช้อนชา เกลือ 1 หยิบมือ นวดให้เข้ากันจนได้ที่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พักแป้งโดไว้ 15 นาที  แล้วนำมารีดเส้น ตัดเส้นให้ออกมาในรูปแบบเส้น</a:t>
            </a:r>
            <a:r>
              <a:rPr lang="th-TH" sz="3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เฟตตูชิ</a:t>
            </a:r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 โรยแป้งแล้วพักไว้ 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นำไก่ที่ออกจากเครื่องซูวีด์ มาพักไว้ เทน้ำมันมะกอกและเนยลงในกระทะคนให้ละลาย 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นำอกไก่ที่เตรียมไว้ไปจี่ในกระทะให้ได้สีตามต้องการ  นำมาจัดจานเสิร์ฟ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994520" y="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90200" y="-4320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599805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3062</TotalTime>
  <Words>793</Words>
  <Application>Microsoft Office PowerPoint</Application>
  <PresentationFormat>แบบจอกว้าง</PresentationFormat>
  <Paragraphs>122</Paragraphs>
  <Slides>35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35</vt:i4>
      </vt:variant>
    </vt:vector>
  </HeadingPairs>
  <TitlesOfParts>
    <vt:vector size="44" baseType="lpstr">
      <vt:lpstr>Angsana New</vt:lpstr>
      <vt:lpstr>Arial</vt:lpstr>
      <vt:lpstr>Browallia New</vt:lpstr>
      <vt:lpstr>Calibri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910</cp:revision>
  <cp:lastPrinted>2021-01-26T01:59:23Z</cp:lastPrinted>
  <dcterms:created xsi:type="dcterms:W3CDTF">2020-12-22T03:05:05Z</dcterms:created>
  <dcterms:modified xsi:type="dcterms:W3CDTF">2022-01-19T04:31:33Z</dcterms:modified>
</cp:coreProperties>
</file>