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38"/>
  </p:handoutMasterIdLst>
  <p:sldIdLst>
    <p:sldId id="481" r:id="rId2"/>
    <p:sldId id="451" r:id="rId3"/>
    <p:sldId id="452" r:id="rId4"/>
    <p:sldId id="453" r:id="rId5"/>
    <p:sldId id="454" r:id="rId6"/>
    <p:sldId id="458" r:id="rId7"/>
    <p:sldId id="456" r:id="rId8"/>
    <p:sldId id="466" r:id="rId9"/>
    <p:sldId id="468" r:id="rId10"/>
    <p:sldId id="479" r:id="rId11"/>
    <p:sldId id="482" r:id="rId12"/>
    <p:sldId id="483" r:id="rId13"/>
    <p:sldId id="485" r:id="rId14"/>
    <p:sldId id="486" r:id="rId15"/>
    <p:sldId id="488" r:id="rId16"/>
    <p:sldId id="484" r:id="rId17"/>
    <p:sldId id="418" r:id="rId18"/>
    <p:sldId id="487" r:id="rId19"/>
    <p:sldId id="440" r:id="rId20"/>
    <p:sldId id="441" r:id="rId21"/>
    <p:sldId id="443" r:id="rId22"/>
    <p:sldId id="444" r:id="rId23"/>
    <p:sldId id="446" r:id="rId24"/>
    <p:sldId id="447" r:id="rId25"/>
    <p:sldId id="448" r:id="rId26"/>
    <p:sldId id="449" r:id="rId27"/>
    <p:sldId id="450" r:id="rId28"/>
    <p:sldId id="470" r:id="rId29"/>
    <p:sldId id="489" r:id="rId30"/>
    <p:sldId id="490" r:id="rId31"/>
    <p:sldId id="491" r:id="rId32"/>
    <p:sldId id="492" r:id="rId33"/>
    <p:sldId id="494" r:id="rId34"/>
    <p:sldId id="493" r:id="rId35"/>
    <p:sldId id="439" r:id="rId36"/>
    <p:sldId id="478" r:id="rId3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660033"/>
    <a:srgbClr val="F9F9F9"/>
    <a:srgbClr val="0C5C25"/>
    <a:srgbClr val="620806"/>
    <a:srgbClr val="5A8DE0"/>
    <a:srgbClr val="A83FAB"/>
    <a:srgbClr val="000099"/>
    <a:srgbClr val="990033"/>
    <a:srgbClr val="0000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178" autoAdjust="0"/>
    <p:restoredTop sz="94660"/>
  </p:normalViewPr>
  <p:slideViewPr>
    <p:cSldViewPr snapToGrid="0">
      <p:cViewPr varScale="1">
        <p:scale>
          <a:sx n="90" d="100"/>
          <a:sy n="90" d="100"/>
        </p:scale>
        <p:origin x="61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2272AA-D1B4-457B-B14F-9845698ED024}" type="datetimeFigureOut">
              <a:rPr lang="th-TH" smtClean="0"/>
              <a:t>20/12/64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4B8F3E-A2A6-471F-86F1-2C629BC7A23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062499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229.07579" units="1/cm"/>
          <inkml:channelProperty channel="Y" name="resolution" value="406.7908" units="1/cm"/>
          <inkml:channelProperty channel="F" name="resolution" value="25.41279" units="1/cm"/>
          <inkml:channelProperty channel="T" name="resolution" value="1" units="1/dev"/>
        </inkml:channelProperties>
      </inkml:inkSource>
      <inkml:timestamp xml:id="ts0" timeString="2021-01-27T04:59:48.03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6000 5787 255 0,'115'-18'0'16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20/12/64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6051862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20/12/64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112267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20/12/64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7110574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20/12/64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4849226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20/12/64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6020670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20/12/64</a:t>
            </a:fld>
            <a:endParaRPr lang="th-TH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22171580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20/12/64</a:t>
            </a:fld>
            <a:endParaRPr lang="th-TH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64168492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20/12/64</a:t>
            </a:fld>
            <a:endParaRPr lang="th-TH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07160719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20/12/64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75384184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20/12/64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81167007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20/12/64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36033078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20/12/64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0375970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20/12/64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31273727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20/12/64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91558556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20/12/64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45792264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20/12/64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12532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20/12/64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7650428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85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4CE6341-0B14-463A-9B62-771DBF861BD5}" type="datetimeFigureOut">
              <a:rPr lang="th-TH" smtClean="0"/>
              <a:t>20/12/64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144813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ransition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14.xml"/><Relationship Id="rId3" Type="http://schemas.openxmlformats.org/officeDocument/2006/relationships/slide" Target="slide4.xml"/><Relationship Id="rId7" Type="http://schemas.openxmlformats.org/officeDocument/2006/relationships/slide" Target="slide6.xml"/><Relationship Id="rId12" Type="http://schemas.openxmlformats.org/officeDocument/2006/relationships/slide" Target="slide12.xml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7.xml"/><Relationship Id="rId11" Type="http://schemas.openxmlformats.org/officeDocument/2006/relationships/slide" Target="slide11.xml"/><Relationship Id="rId5" Type="http://schemas.openxmlformats.org/officeDocument/2006/relationships/slide" Target="slide7.xml"/><Relationship Id="rId15" Type="http://schemas.openxmlformats.org/officeDocument/2006/relationships/slide" Target="slide15.xml"/><Relationship Id="rId10" Type="http://schemas.openxmlformats.org/officeDocument/2006/relationships/slide" Target="slide10.xml"/><Relationship Id="rId4" Type="http://schemas.openxmlformats.org/officeDocument/2006/relationships/slide" Target="slide5.xml"/><Relationship Id="rId9" Type="http://schemas.openxmlformats.org/officeDocument/2006/relationships/slide" Target="slide9.xml"/><Relationship Id="rId14" Type="http://schemas.openxmlformats.org/officeDocument/2006/relationships/slide" Target="slide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" Target="slide25.xml"/><Relationship Id="rId13" Type="http://schemas.openxmlformats.org/officeDocument/2006/relationships/customXml" Target="../ink/ink1.xml"/><Relationship Id="rId3" Type="http://schemas.openxmlformats.org/officeDocument/2006/relationships/slide" Target="slide19.xml"/><Relationship Id="rId7" Type="http://schemas.openxmlformats.org/officeDocument/2006/relationships/slide" Target="slide24.xml"/><Relationship Id="rId12" Type="http://schemas.openxmlformats.org/officeDocument/2006/relationships/slide" Target="slide34.xml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2.xml"/><Relationship Id="rId11" Type="http://schemas.openxmlformats.org/officeDocument/2006/relationships/slide" Target="slide27.xml"/><Relationship Id="rId5" Type="http://schemas.openxmlformats.org/officeDocument/2006/relationships/slide" Target="slide20.xml"/><Relationship Id="rId10" Type="http://schemas.openxmlformats.org/officeDocument/2006/relationships/slide" Target="slide26.xml"/><Relationship Id="rId4" Type="http://schemas.openxmlformats.org/officeDocument/2006/relationships/slide" Target="slide21.xml"/><Relationship Id="rId9" Type="http://schemas.openxmlformats.org/officeDocument/2006/relationships/slide" Target="slide23.xml"/><Relationship Id="rId14" Type="http://schemas.openxmlformats.org/officeDocument/2006/relationships/image" Target="../media/image29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30.xml"/><Relationship Id="rId7" Type="http://schemas.openxmlformats.org/officeDocument/2006/relationships/slide" Target="slide33.xml"/><Relationship Id="rId2" Type="http://schemas.openxmlformats.org/officeDocument/2006/relationships/slide" Target="slide35.xml"/><Relationship Id="rId1" Type="http://schemas.openxmlformats.org/officeDocument/2006/relationships/slideLayout" Target="../slideLayouts/slideLayout1.xml"/><Relationship Id="rId6" Type="http://schemas.openxmlformats.org/officeDocument/2006/relationships/slide" Target="slide31.xml"/><Relationship Id="rId5" Type="http://schemas.openxmlformats.org/officeDocument/2006/relationships/slide" Target="slide29.xml"/><Relationship Id="rId4" Type="http://schemas.openxmlformats.org/officeDocument/2006/relationships/slide" Target="slide2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" Target="slide36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9562287" y="6457890"/>
            <a:ext cx="22862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[63] </a:t>
            </a:r>
            <a:r>
              <a:rPr lang="th-TH" sz="2000" b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บันทึกวิดีโอวันที่ 27/01/64</a:t>
            </a:r>
          </a:p>
        </p:txBody>
      </p:sp>
      <p:sp>
        <p:nvSpPr>
          <p:cNvPr id="8" name="สี่เหลี่ยมผืนผ้ามุมมน 7"/>
          <p:cNvSpPr/>
          <p:nvPr/>
        </p:nvSpPr>
        <p:spPr>
          <a:xfrm>
            <a:off x="672030" y="550843"/>
            <a:ext cx="10829580" cy="5793222"/>
          </a:xfrm>
          <a:prstGeom prst="roundRect">
            <a:avLst>
              <a:gd name="adj" fmla="val 2701"/>
            </a:avLst>
          </a:prstGeom>
          <a:solidFill>
            <a:srgbClr val="F9F9F9">
              <a:alpha val="35000"/>
            </a:srgbClr>
          </a:solidFill>
          <a:ln w="12700">
            <a:solidFill>
              <a:schemeClr val="tx1"/>
            </a:solidFill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9" name="กล่องข้อความ 8"/>
          <p:cNvSpPr txBox="1"/>
          <p:nvPr/>
        </p:nvSpPr>
        <p:spPr>
          <a:xfrm>
            <a:off x="1918722" y="3480133"/>
            <a:ext cx="47316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0" b="1" dirty="0">
                <a:solidFill>
                  <a:srgbClr val="0000CC"/>
                </a:solidFill>
                <a:latin typeface="Browallia New" panose="020B0604020202020204" pitchFamily="34" charset="-34"/>
                <a:cs typeface="+mj-cs"/>
              </a:rPr>
              <a:t>การประกอบอาหารตะวันตก</a:t>
            </a:r>
          </a:p>
        </p:txBody>
      </p:sp>
      <p:grpSp>
        <p:nvGrpSpPr>
          <p:cNvPr id="11" name="กลุ่ม 10"/>
          <p:cNvGrpSpPr/>
          <p:nvPr/>
        </p:nvGrpSpPr>
        <p:grpSpPr>
          <a:xfrm>
            <a:off x="1587062" y="4337437"/>
            <a:ext cx="5465145" cy="1200329"/>
            <a:chOff x="3825794" y="5073263"/>
            <a:chExt cx="3866609" cy="882062"/>
          </a:xfrm>
        </p:grpSpPr>
        <p:sp>
          <p:nvSpPr>
            <p:cNvPr id="12" name="สี่เหลี่ยมผืนผ้ามุมมน 11"/>
            <p:cNvSpPr/>
            <p:nvPr/>
          </p:nvSpPr>
          <p:spPr>
            <a:xfrm>
              <a:off x="3825794" y="5073263"/>
              <a:ext cx="3866609" cy="861896"/>
            </a:xfrm>
            <a:prstGeom prst="round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j-cs"/>
              </a:endParaRPr>
            </a:p>
          </p:txBody>
        </p:sp>
        <p:sp>
          <p:nvSpPr>
            <p:cNvPr id="14" name="กล่องข้อความ 13">
              <a:hlinkClick r:id="rId2" action="ppaction://hlinksldjump"/>
            </p:cNvPr>
            <p:cNvSpPr txBox="1"/>
            <p:nvPr/>
          </p:nvSpPr>
          <p:spPr>
            <a:xfrm>
              <a:off x="3860440" y="5073263"/>
              <a:ext cx="3831963" cy="8820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FFF00"/>
                  </a:solidFill>
                  <a:latin typeface="Browallia New" panose="020B0604020202020204" pitchFamily="34" charset="-34"/>
                  <a:cs typeface="+mj-cs"/>
                </a:rPr>
                <a:t>Egg yolk Ravioli White Cream sauce  (</a:t>
              </a:r>
              <a:r>
                <a:rPr lang="th-TH" sz="3600" b="1" dirty="0">
                  <a:solidFill>
                    <a:srgbClr val="FFFF00"/>
                  </a:solidFill>
                  <a:latin typeface="Browallia New" panose="020B0604020202020204" pitchFamily="34" charset="-34"/>
                  <a:cs typeface="+mj-cs"/>
                </a:rPr>
                <a:t>ราวิโอลี่ไข่แดง</a:t>
              </a:r>
              <a:r>
                <a:rPr lang="th-TH" sz="3600" b="1" dirty="0" err="1">
                  <a:solidFill>
                    <a:srgbClr val="FFFF00"/>
                  </a:solidFill>
                  <a:latin typeface="Browallia New" panose="020B0604020202020204" pitchFamily="34" charset="-34"/>
                  <a:cs typeface="+mj-cs"/>
                </a:rPr>
                <a:t>ไวท์</a:t>
              </a:r>
              <a:r>
                <a:rPr lang="th-TH" sz="3600" b="1" dirty="0">
                  <a:solidFill>
                    <a:srgbClr val="FFFF00"/>
                  </a:solidFill>
                  <a:latin typeface="Browallia New" panose="020B0604020202020204" pitchFamily="34" charset="-34"/>
                  <a:cs typeface="+mj-cs"/>
                </a:rPr>
                <a:t>ครีมซอส)</a:t>
              </a:r>
              <a:endParaRPr lang="en-US" sz="3600" b="1" dirty="0">
                <a:solidFill>
                  <a:srgbClr val="FFFF00"/>
                </a:solidFill>
                <a:latin typeface="Browallia New" panose="020B0604020202020204" pitchFamily="34" charset="-34"/>
                <a:cs typeface="+mj-cs"/>
              </a:endParaRPr>
            </a:p>
          </p:txBody>
        </p:sp>
      </p:grpSp>
      <p:pic>
        <p:nvPicPr>
          <p:cNvPr id="17" name="รูปภาพ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0538" y="1096216"/>
            <a:ext cx="3596952" cy="2292295"/>
          </a:xfrm>
          <a:prstGeom prst="rect">
            <a:avLst/>
          </a:prstGeom>
        </p:spPr>
      </p:pic>
      <p:pic>
        <p:nvPicPr>
          <p:cNvPr id="19" name="รูปภาพ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4898" y="996408"/>
            <a:ext cx="6040658" cy="5347657"/>
          </a:xfrm>
          <a:prstGeom prst="rect">
            <a:avLst/>
          </a:prstGeom>
        </p:spPr>
      </p:pic>
      <p:sp>
        <p:nvSpPr>
          <p:cNvPr id="20" name="กล่องข้อความ 19"/>
          <p:cNvSpPr txBox="1"/>
          <p:nvPr/>
        </p:nvSpPr>
        <p:spPr>
          <a:xfrm>
            <a:off x="7406927" y="5870064"/>
            <a:ext cx="31772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>
                <a:solidFill>
                  <a:srgbClr val="00008A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นายสุชาติ ใจฉ่ำ  (เชฟบอล)</a:t>
            </a:r>
          </a:p>
        </p:txBody>
      </p:sp>
    </p:spTree>
    <p:extLst>
      <p:ext uri="{BB962C8B-B14F-4D97-AF65-F5344CB8AC3E}">
        <p14:creationId xmlns:p14="http://schemas.microsoft.com/office/powerpoint/2010/main" val="248262964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761130" y="1035641"/>
            <a:ext cx="10894842" cy="508700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761129" y="223565"/>
            <a:ext cx="461579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ราวิโอลี่ไข่แดง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ไวท์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ครีมซอส</a:t>
            </a:r>
          </a:p>
        </p:txBody>
      </p:sp>
      <p:sp>
        <p:nvSpPr>
          <p:cNvPr id="14" name="กล่องข้อความ 13">
            <a:hlinkClick r:id="rId2" action="ppaction://hlinksldjump"/>
          </p:cNvPr>
          <p:cNvSpPr txBox="1"/>
          <p:nvPr/>
        </p:nvSpPr>
        <p:spPr>
          <a:xfrm>
            <a:off x="2498344" y="1243214"/>
            <a:ext cx="250128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หม้อ + ทัพพี</a:t>
            </a:r>
          </a:p>
        </p:txBody>
      </p:sp>
      <p:sp>
        <p:nvSpPr>
          <p:cNvPr id="17" name="กล่องข้อความ 16">
            <a:hlinkClick r:id="rId3" action="ppaction://hlinksldjump"/>
          </p:cNvPr>
          <p:cNvSpPr txBox="1"/>
          <p:nvPr/>
        </p:nvSpPr>
        <p:spPr>
          <a:xfrm>
            <a:off x="2498344" y="1941640"/>
            <a:ext cx="233557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เขียง + มีด</a:t>
            </a:r>
          </a:p>
        </p:txBody>
      </p:sp>
      <p:sp>
        <p:nvSpPr>
          <p:cNvPr id="19" name="กล่องข้อความ 18">
            <a:hlinkClick r:id="rId4" action="ppaction://hlinksldjump"/>
          </p:cNvPr>
          <p:cNvSpPr txBox="1"/>
          <p:nvPr/>
        </p:nvSpPr>
        <p:spPr>
          <a:xfrm>
            <a:off x="6107208" y="2505514"/>
            <a:ext cx="300946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ชามผสม + ไม้พาย</a:t>
            </a:r>
          </a:p>
        </p:txBody>
      </p:sp>
      <p:sp>
        <p:nvSpPr>
          <p:cNvPr id="20" name="กล่องข้อความ 19">
            <a:hlinkClick r:id="rId5" action="ppaction://hlinksldjump"/>
          </p:cNvPr>
          <p:cNvSpPr txBox="1"/>
          <p:nvPr/>
        </p:nvSpPr>
        <p:spPr>
          <a:xfrm>
            <a:off x="2498344" y="3369156"/>
            <a:ext cx="201895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เตาไฟฟ้า</a:t>
            </a:r>
          </a:p>
        </p:txBody>
      </p:sp>
      <p:sp>
        <p:nvSpPr>
          <p:cNvPr id="3" name="สี่เหลี่ยมผืนผ้ามุมมน 2">
            <a:hlinkClick r:id="rId6" action="ppaction://hlinksldjump"/>
          </p:cNvPr>
          <p:cNvSpPr/>
          <p:nvPr/>
        </p:nvSpPr>
        <p:spPr>
          <a:xfrm>
            <a:off x="828697" y="5482200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sp>
        <p:nvSpPr>
          <p:cNvPr id="13" name="กล่องข้อความ 12">
            <a:hlinkClick r:id="rId7" action="ppaction://hlinksldjump"/>
          </p:cNvPr>
          <p:cNvSpPr txBox="1"/>
          <p:nvPr/>
        </p:nvSpPr>
        <p:spPr>
          <a:xfrm>
            <a:off x="6090949" y="1788821"/>
            <a:ext cx="302572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ช้อนขนาดต่างๆ</a:t>
            </a:r>
          </a:p>
        </p:txBody>
      </p:sp>
      <p:sp>
        <p:nvSpPr>
          <p:cNvPr id="16" name="กล่องข้อความ 15">
            <a:hlinkClick r:id="rId8" action="ppaction://hlinksldjump"/>
          </p:cNvPr>
          <p:cNvSpPr txBox="1"/>
          <p:nvPr/>
        </p:nvSpPr>
        <p:spPr>
          <a:xfrm>
            <a:off x="2498344" y="2632270"/>
            <a:ext cx="287858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กระทะ + ตะหลิว</a:t>
            </a:r>
          </a:p>
        </p:txBody>
      </p:sp>
      <p:sp>
        <p:nvSpPr>
          <p:cNvPr id="18" name="กล่องข้อความ 17">
            <a:hlinkClick r:id="rId9" action="ppaction://hlinksldjump"/>
          </p:cNvPr>
          <p:cNvSpPr txBox="1"/>
          <p:nvPr/>
        </p:nvSpPr>
        <p:spPr>
          <a:xfrm>
            <a:off x="6107208" y="3215101"/>
            <a:ext cx="324069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ช้อนตวง + ถ้วยตวง</a:t>
            </a:r>
          </a:p>
        </p:txBody>
      </p:sp>
      <p:sp>
        <p:nvSpPr>
          <p:cNvPr id="15" name="กล่องข้อความ 14">
            <a:hlinkClick r:id="rId10" action="ppaction://hlinksldjump"/>
          </p:cNvPr>
          <p:cNvSpPr txBox="1"/>
          <p:nvPr/>
        </p:nvSpPr>
        <p:spPr>
          <a:xfrm>
            <a:off x="6090949" y="3996399"/>
            <a:ext cx="137560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ที่คีบ</a:t>
            </a:r>
          </a:p>
        </p:txBody>
      </p:sp>
      <p:sp>
        <p:nvSpPr>
          <p:cNvPr id="21" name="กล่องข้อความ 20">
            <a:hlinkClick r:id="rId11" action="ppaction://hlinksldjump"/>
          </p:cNvPr>
          <p:cNvSpPr txBox="1"/>
          <p:nvPr/>
        </p:nvSpPr>
        <p:spPr>
          <a:xfrm>
            <a:off x="2498344" y="4129197"/>
            <a:ext cx="201895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กระชอน</a:t>
            </a:r>
            <a:endParaRPr lang="th-TH" sz="34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2" name="กล่องข้อความ 21">
            <a:hlinkClick r:id="rId12" action="ppaction://hlinksldjump"/>
          </p:cNvPr>
          <p:cNvSpPr txBox="1"/>
          <p:nvPr/>
        </p:nvSpPr>
        <p:spPr>
          <a:xfrm>
            <a:off x="6090949" y="1061046"/>
            <a:ext cx="430799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Ring cutter</a:t>
            </a:r>
            <a:endParaRPr lang="th-TH" sz="30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3" name="กล่องข้อความ 22">
            <a:hlinkClick r:id="rId13" action="ppaction://hlinksldjump"/>
          </p:cNvPr>
          <p:cNvSpPr txBox="1"/>
          <p:nvPr/>
        </p:nvSpPr>
        <p:spPr>
          <a:xfrm>
            <a:off x="6090949" y="4709211"/>
            <a:ext cx="235306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หัวบีบ</a:t>
            </a:r>
            <a:endParaRPr lang="th-TH" sz="34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6" name="กล่องข้อความ 25">
            <a:hlinkClick r:id="rId14" action="ppaction://hlinksldjump"/>
          </p:cNvPr>
          <p:cNvSpPr txBox="1"/>
          <p:nvPr/>
        </p:nvSpPr>
        <p:spPr>
          <a:xfrm>
            <a:off x="2489597" y="4920996"/>
            <a:ext cx="235306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ที่ขูด</a:t>
            </a:r>
            <a:r>
              <a:rPr lang="th-TH" sz="3400" b="1" dirty="0" err="1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ชีท</a:t>
            </a:r>
            <a:endParaRPr lang="th-TH" sz="34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7" name="กล่องข้อความ 26">
            <a:hlinkClick r:id="rId15" action="ppaction://hlinksldjump"/>
          </p:cNvPr>
          <p:cNvSpPr txBox="1"/>
          <p:nvPr/>
        </p:nvSpPr>
        <p:spPr>
          <a:xfrm>
            <a:off x="6107208" y="5442471"/>
            <a:ext cx="235306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ถุงบีบ</a:t>
            </a:r>
            <a:endParaRPr lang="th-TH" sz="34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4" name="กล่องข้อความ 26">
            <a:hlinkClick r:id="rId15" action="ppaction://hlinksldjump"/>
            <a:extLst>
              <a:ext uri="{FF2B5EF4-FFF2-40B4-BE49-F238E27FC236}">
                <a16:creationId xmlns:a16="http://schemas.microsoft.com/office/drawing/2014/main" id="{4BAC2A00-9462-4369-A986-02818BA529F6}"/>
              </a:ext>
            </a:extLst>
          </p:cNvPr>
          <p:cNvSpPr txBox="1"/>
          <p:nvPr/>
        </p:nvSpPr>
        <p:spPr>
          <a:xfrm>
            <a:off x="2498344" y="5579339"/>
            <a:ext cx="337082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เครื่องทำเส้นพาสต้า</a:t>
            </a:r>
            <a:endParaRPr lang="th-TH" sz="34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044182372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954414" y="5342665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907" y="1652224"/>
            <a:ext cx="4442908" cy="33306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36" b="14482"/>
          <a:stretch/>
        </p:blipFill>
        <p:spPr>
          <a:xfrm>
            <a:off x="5528441" y="1652224"/>
            <a:ext cx="5688255" cy="32771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แผนผังลําดับงาน: กระบวนการ 7"/>
          <p:cNvSpPr/>
          <p:nvPr/>
        </p:nvSpPr>
        <p:spPr>
          <a:xfrm>
            <a:off x="761129" y="223565"/>
            <a:ext cx="461579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ราวิโอลี่ไข่แดง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ไวท์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ครีมซอส</a:t>
            </a:r>
          </a:p>
        </p:txBody>
      </p:sp>
    </p:spTree>
    <p:extLst>
      <p:ext uri="{BB962C8B-B14F-4D97-AF65-F5344CB8AC3E}">
        <p14:creationId xmlns:p14="http://schemas.microsoft.com/office/powerpoint/2010/main" val="1023136287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pic>
        <p:nvPicPr>
          <p:cNvPr id="15" name="รูปภาพ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1818" y="1652223"/>
            <a:ext cx="4844295" cy="36315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รูปภาพ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547" y="1648106"/>
            <a:ext cx="4844294" cy="36315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แผนผังลําดับงาน: กระบวนการ 6"/>
          <p:cNvSpPr/>
          <p:nvPr/>
        </p:nvSpPr>
        <p:spPr>
          <a:xfrm>
            <a:off x="761129" y="223565"/>
            <a:ext cx="461579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ราวิโอลี่ไข่แดง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ไวท์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ครีมซอส</a:t>
            </a:r>
          </a:p>
        </p:txBody>
      </p:sp>
    </p:spTree>
    <p:extLst>
      <p:ext uri="{BB962C8B-B14F-4D97-AF65-F5344CB8AC3E}">
        <p14:creationId xmlns:p14="http://schemas.microsoft.com/office/powerpoint/2010/main" val="2212953332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8900" y="1790424"/>
            <a:ext cx="4169674" cy="31258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รูปภาพ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81"/>
          <a:stretch/>
        </p:blipFill>
        <p:spPr>
          <a:xfrm>
            <a:off x="5947254" y="1790424"/>
            <a:ext cx="4668656" cy="31190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แผนผังลําดับงาน: กระบวนการ 6"/>
          <p:cNvSpPr/>
          <p:nvPr/>
        </p:nvSpPr>
        <p:spPr>
          <a:xfrm>
            <a:off x="761129" y="223565"/>
            <a:ext cx="461579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ราวิโอลี่ไข่แดง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ไวท์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ครีมซอส</a:t>
            </a:r>
          </a:p>
        </p:txBody>
      </p:sp>
    </p:spTree>
    <p:extLst>
      <p:ext uri="{BB962C8B-B14F-4D97-AF65-F5344CB8AC3E}">
        <p14:creationId xmlns:p14="http://schemas.microsoft.com/office/powerpoint/2010/main" val="3932584691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93"/>
          <a:stretch/>
        </p:blipFill>
        <p:spPr>
          <a:xfrm>
            <a:off x="3035427" y="1612312"/>
            <a:ext cx="6234697" cy="43050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แผนผังลําดับงาน: กระบวนการ 5"/>
          <p:cNvSpPr/>
          <p:nvPr/>
        </p:nvSpPr>
        <p:spPr>
          <a:xfrm>
            <a:off x="761129" y="223565"/>
            <a:ext cx="461579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ราวิโอลี่ไข่แดง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ไวท์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ครีมซอส</a:t>
            </a:r>
          </a:p>
        </p:txBody>
      </p:sp>
    </p:spTree>
    <p:extLst>
      <p:ext uri="{BB962C8B-B14F-4D97-AF65-F5344CB8AC3E}">
        <p14:creationId xmlns:p14="http://schemas.microsoft.com/office/powerpoint/2010/main" val="3364240137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" t="5517"/>
          <a:stretch/>
        </p:blipFill>
        <p:spPr>
          <a:xfrm>
            <a:off x="2903146" y="1438868"/>
            <a:ext cx="6357344" cy="4529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แผนผังลําดับงาน: กระบวนการ 5"/>
          <p:cNvSpPr/>
          <p:nvPr/>
        </p:nvSpPr>
        <p:spPr>
          <a:xfrm>
            <a:off x="761129" y="223565"/>
            <a:ext cx="461579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ราวิโอลี่ไข่แดง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ไวท์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ครีมซอส</a:t>
            </a:r>
          </a:p>
        </p:txBody>
      </p:sp>
    </p:spTree>
    <p:extLst>
      <p:ext uri="{BB962C8B-B14F-4D97-AF65-F5344CB8AC3E}">
        <p14:creationId xmlns:p14="http://schemas.microsoft.com/office/powerpoint/2010/main" val="3144397027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8" b="6666"/>
          <a:stretch/>
        </p:blipFill>
        <p:spPr>
          <a:xfrm>
            <a:off x="1291055" y="1886687"/>
            <a:ext cx="4769048" cy="32217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รูปภาพ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50" r="2895" b="8813"/>
          <a:stretch/>
        </p:blipFill>
        <p:spPr>
          <a:xfrm>
            <a:off x="6060103" y="1886687"/>
            <a:ext cx="4869961" cy="27196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แผนผังลําดับงาน: กระบวนการ 6"/>
          <p:cNvSpPr/>
          <p:nvPr/>
        </p:nvSpPr>
        <p:spPr>
          <a:xfrm>
            <a:off x="761129" y="223565"/>
            <a:ext cx="461579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ราวิโอลี่ไข่แดง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ไวท์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ครีมซอส</a:t>
            </a:r>
          </a:p>
        </p:txBody>
      </p:sp>
    </p:spTree>
    <p:extLst>
      <p:ext uri="{BB962C8B-B14F-4D97-AF65-F5344CB8AC3E}">
        <p14:creationId xmlns:p14="http://schemas.microsoft.com/office/powerpoint/2010/main" val="4001366868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7956" y="1652223"/>
            <a:ext cx="4561860" cy="34198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551" y="1652223"/>
            <a:ext cx="4647636" cy="34841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แผนผังลําดับงาน: กระบวนการ 6"/>
          <p:cNvSpPr/>
          <p:nvPr/>
        </p:nvSpPr>
        <p:spPr>
          <a:xfrm>
            <a:off x="761129" y="223565"/>
            <a:ext cx="461579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ราวิโอลี่ไข่แดง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ไวท์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ครีมซอส</a:t>
            </a:r>
          </a:p>
        </p:txBody>
      </p:sp>
    </p:spTree>
    <p:extLst>
      <p:ext uri="{BB962C8B-B14F-4D97-AF65-F5344CB8AC3E}">
        <p14:creationId xmlns:p14="http://schemas.microsoft.com/office/powerpoint/2010/main" val="806564982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3297" y="1420594"/>
            <a:ext cx="6077042" cy="45557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แผนผังลําดับงาน: กระบวนการ 5"/>
          <p:cNvSpPr/>
          <p:nvPr/>
        </p:nvSpPr>
        <p:spPr>
          <a:xfrm>
            <a:off x="761129" y="223565"/>
            <a:ext cx="461579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ราวิโอลี่ไข่แดง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ไวท์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ครีมซอส</a:t>
            </a:r>
          </a:p>
        </p:txBody>
      </p:sp>
    </p:spTree>
    <p:extLst>
      <p:ext uri="{BB962C8B-B14F-4D97-AF65-F5344CB8AC3E}">
        <p14:creationId xmlns:p14="http://schemas.microsoft.com/office/powerpoint/2010/main" val="1999893739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761129" y="223565"/>
            <a:ext cx="461579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ราวิโอลี่ไข่แดง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ไวท์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ครีมซอส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13890F-A01F-44ED-9F93-64620F7551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0" y="1524000"/>
            <a:ext cx="508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018609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2155" y="1256978"/>
            <a:ext cx="3579583" cy="47749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แผนผังลําดับงาน: กระบวนการ 5"/>
          <p:cNvSpPr/>
          <p:nvPr/>
        </p:nvSpPr>
        <p:spPr>
          <a:xfrm>
            <a:off x="761129" y="223565"/>
            <a:ext cx="461579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ราวิโอลี่ไข่แดง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ไวท์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ครีมซอส</a:t>
            </a:r>
          </a:p>
        </p:txBody>
      </p:sp>
    </p:spTree>
    <p:extLst>
      <p:ext uri="{BB962C8B-B14F-4D97-AF65-F5344CB8AC3E}">
        <p14:creationId xmlns:p14="http://schemas.microsoft.com/office/powerpoint/2010/main" val="3524243512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dirty="0">
                <a:solidFill>
                  <a:srgbClr val="000099"/>
                </a:solidFill>
                <a:cs typeface="+mj-cs"/>
              </a:rPr>
              <a:t>ทวิส</a:t>
            </a:r>
            <a:r>
              <a:rPr lang="th-TH" sz="2400" dirty="0" err="1">
                <a:solidFill>
                  <a:srgbClr val="000099"/>
                </a:solidFill>
                <a:cs typeface="+mj-cs"/>
              </a:rPr>
              <a:t>เซอร์</a:t>
            </a:r>
            <a:r>
              <a:rPr lang="th-TH" sz="2400" dirty="0">
                <a:solidFill>
                  <a:srgbClr val="000099"/>
                </a:solidFill>
                <a:cs typeface="+mj-cs"/>
              </a:rPr>
              <a:t> 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014" y="1492624"/>
            <a:ext cx="5635608" cy="4224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แผนผังลําดับงาน: กระบวนการ 5"/>
          <p:cNvSpPr/>
          <p:nvPr/>
        </p:nvSpPr>
        <p:spPr>
          <a:xfrm>
            <a:off x="761129" y="223565"/>
            <a:ext cx="461579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ราวิโอลี่ไข่แดง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ไวท์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ครีมซอส</a:t>
            </a:r>
          </a:p>
        </p:txBody>
      </p:sp>
    </p:spTree>
    <p:extLst>
      <p:ext uri="{BB962C8B-B14F-4D97-AF65-F5344CB8AC3E}">
        <p14:creationId xmlns:p14="http://schemas.microsoft.com/office/powerpoint/2010/main" val="2455523297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4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761129" y="223565"/>
            <a:ext cx="461579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ราวิโอลี่ไข่แดง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ไวท์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ครีมซอส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CF13D7-CE6E-4B00-BEBB-21D29BC89A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2000250"/>
            <a:ext cx="38100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214025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4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761129" y="223565"/>
            <a:ext cx="461579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ราวิโอลี่ไข่แดง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ไวท์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ครีมซอส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EA57CE-0106-49BC-B27B-74CD605609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2000250"/>
            <a:ext cx="38100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757801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5866" y="1377947"/>
            <a:ext cx="5491904" cy="43433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แผนผังลําดับงาน: กระบวนการ 5"/>
          <p:cNvSpPr/>
          <p:nvPr/>
        </p:nvSpPr>
        <p:spPr>
          <a:xfrm>
            <a:off x="761129" y="223565"/>
            <a:ext cx="461579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ราวิโอลี่ไข่แดง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ไวท์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ครีมซอส</a:t>
            </a:r>
          </a:p>
        </p:txBody>
      </p:sp>
    </p:spTree>
    <p:extLst>
      <p:ext uri="{BB962C8B-B14F-4D97-AF65-F5344CB8AC3E}">
        <p14:creationId xmlns:p14="http://schemas.microsoft.com/office/powerpoint/2010/main" val="1509034580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45931" y="1130866"/>
            <a:ext cx="10258098" cy="4845269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866643" y="362659"/>
            <a:ext cx="456720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ราวิโอลี่ไข่แดง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ไวท์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ครีมซอส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171202" y="5325751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 (ต่อ)</a:t>
            </a:r>
          </a:p>
        </p:txBody>
      </p:sp>
      <p:sp>
        <p:nvSpPr>
          <p:cNvPr id="21" name="กล่องข้อความ 20">
            <a:hlinkClick r:id="rId3" action="ppaction://hlinksldjump"/>
          </p:cNvPr>
          <p:cNvSpPr txBox="1"/>
          <p:nvPr/>
        </p:nvSpPr>
        <p:spPr>
          <a:xfrm>
            <a:off x="2603394" y="1436265"/>
            <a:ext cx="22264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พริกไทยดำ </a:t>
            </a:r>
          </a:p>
        </p:txBody>
      </p:sp>
      <p:sp>
        <p:nvSpPr>
          <p:cNvPr id="22" name="กล่องข้อความ 21">
            <a:hlinkClick r:id="rId4" action="ppaction://hlinksldjump"/>
          </p:cNvPr>
          <p:cNvSpPr txBox="1"/>
          <p:nvPr/>
        </p:nvSpPr>
        <p:spPr>
          <a:xfrm>
            <a:off x="2603393" y="2968726"/>
            <a:ext cx="14801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ไข่ไก่</a:t>
            </a:r>
          </a:p>
        </p:txBody>
      </p:sp>
      <p:sp>
        <p:nvSpPr>
          <p:cNvPr id="23" name="กล่องข้อความ 22">
            <a:hlinkClick r:id="rId5" action="ppaction://hlinksldjump"/>
          </p:cNvPr>
          <p:cNvSpPr txBox="1"/>
          <p:nvPr/>
        </p:nvSpPr>
        <p:spPr>
          <a:xfrm>
            <a:off x="2603393" y="2196465"/>
            <a:ext cx="33454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แป้งสาลีอเนกประสงค์</a:t>
            </a:r>
          </a:p>
        </p:txBody>
      </p:sp>
      <p:sp>
        <p:nvSpPr>
          <p:cNvPr id="25" name="กล่องข้อความ 24">
            <a:hlinkClick r:id="rId6" action="ppaction://hlinksldjump"/>
          </p:cNvPr>
          <p:cNvSpPr txBox="1"/>
          <p:nvPr/>
        </p:nvSpPr>
        <p:spPr>
          <a:xfrm>
            <a:off x="2598750" y="3714244"/>
            <a:ext cx="16773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ผักโขม</a:t>
            </a:r>
          </a:p>
        </p:txBody>
      </p:sp>
      <p:sp>
        <p:nvSpPr>
          <p:cNvPr id="26" name="กล่องข้อความ 25">
            <a:hlinkClick r:id="rId7" action="ppaction://hlinksldjump"/>
          </p:cNvPr>
          <p:cNvSpPr txBox="1"/>
          <p:nvPr/>
        </p:nvSpPr>
        <p:spPr>
          <a:xfrm>
            <a:off x="2598750" y="4492339"/>
            <a:ext cx="25199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ไข่แดง (ไข่ไก่)</a:t>
            </a:r>
          </a:p>
        </p:txBody>
      </p:sp>
      <p:sp>
        <p:nvSpPr>
          <p:cNvPr id="27" name="กล่องข้อความ 26">
            <a:hlinkClick r:id="rId8" action="ppaction://hlinksldjump"/>
          </p:cNvPr>
          <p:cNvSpPr txBox="1"/>
          <p:nvPr/>
        </p:nvSpPr>
        <p:spPr>
          <a:xfrm>
            <a:off x="6876263" y="2196464"/>
            <a:ext cx="23413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พาร์มีซานชีส</a:t>
            </a:r>
          </a:p>
        </p:txBody>
      </p:sp>
      <p:sp>
        <p:nvSpPr>
          <p:cNvPr id="28" name="กล่องข้อความ 27">
            <a:hlinkClick r:id="rId9" action="ppaction://hlinksldjump"/>
          </p:cNvPr>
          <p:cNvSpPr txBox="1"/>
          <p:nvPr/>
        </p:nvSpPr>
        <p:spPr>
          <a:xfrm>
            <a:off x="6897283" y="1436265"/>
            <a:ext cx="20890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เชด</a:t>
            </a:r>
            <a:r>
              <a:rPr lang="th-TH" sz="3200" b="1" dirty="0" err="1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ด้าชีส</a:t>
            </a: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</a:p>
        </p:txBody>
      </p:sp>
      <p:sp>
        <p:nvSpPr>
          <p:cNvPr id="13" name="กล่องข้อความ 12">
            <a:hlinkClick r:id="rId10" action="ppaction://hlinksldjump"/>
          </p:cNvPr>
          <p:cNvSpPr txBox="1"/>
          <p:nvPr/>
        </p:nvSpPr>
        <p:spPr>
          <a:xfrm>
            <a:off x="6918304" y="2956664"/>
            <a:ext cx="18578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น้ำซุปผัก </a:t>
            </a:r>
          </a:p>
        </p:txBody>
      </p:sp>
      <p:sp>
        <p:nvSpPr>
          <p:cNvPr id="14" name="กล่องข้อความ 13">
            <a:hlinkClick r:id="rId11" action="ppaction://hlinksldjump"/>
          </p:cNvPr>
          <p:cNvSpPr txBox="1"/>
          <p:nvPr/>
        </p:nvSpPr>
        <p:spPr>
          <a:xfrm>
            <a:off x="6897283" y="3714244"/>
            <a:ext cx="23413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เนยสดชนิดจืด </a:t>
            </a:r>
          </a:p>
        </p:txBody>
      </p:sp>
      <p:sp>
        <p:nvSpPr>
          <p:cNvPr id="15" name="กล่องข้อความ 14">
            <a:hlinkClick r:id="rId12" action="ppaction://hlinksldjump"/>
          </p:cNvPr>
          <p:cNvSpPr txBox="1"/>
          <p:nvPr/>
        </p:nvSpPr>
        <p:spPr>
          <a:xfrm>
            <a:off x="6876263" y="4492338"/>
            <a:ext cx="25199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เห็ดแชม</a:t>
            </a:r>
            <a:r>
              <a:rPr lang="th-TH" sz="3200" b="1" dirty="0" err="1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ปิญ</a:t>
            </a: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อง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" name="Ink 1"/>
              <p14:cNvContentPartPr/>
              <p14:nvPr/>
            </p14:nvContentPartPr>
            <p14:xfrm>
              <a:off x="2160000" y="2076840"/>
              <a:ext cx="41760" cy="68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155680" y="2072520"/>
                <a:ext cx="50400" cy="15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62835833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56441" y="1187298"/>
            <a:ext cx="10258098" cy="4845269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171202" y="5325751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</a:t>
            </a:r>
          </a:p>
        </p:txBody>
      </p:sp>
      <p:sp>
        <p:nvSpPr>
          <p:cNvPr id="13" name="กล่องข้อความ 12">
            <a:hlinkClick r:id="rId3" action="ppaction://hlinksldjump"/>
          </p:cNvPr>
          <p:cNvSpPr txBox="1"/>
          <p:nvPr/>
        </p:nvSpPr>
        <p:spPr>
          <a:xfrm>
            <a:off x="4057702" y="2993268"/>
            <a:ext cx="2301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ผงลูกจันทน์ </a:t>
            </a:r>
          </a:p>
        </p:txBody>
      </p:sp>
      <p:sp>
        <p:nvSpPr>
          <p:cNvPr id="14" name="กล่องข้อความ 13">
            <a:hlinkClick r:id="rId4" action="ppaction://hlinksldjump"/>
          </p:cNvPr>
          <p:cNvSpPr txBox="1"/>
          <p:nvPr/>
        </p:nvSpPr>
        <p:spPr>
          <a:xfrm>
            <a:off x="4057701" y="1492687"/>
            <a:ext cx="19121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ใบเสจสด </a:t>
            </a:r>
          </a:p>
        </p:txBody>
      </p:sp>
      <p:sp>
        <p:nvSpPr>
          <p:cNvPr id="15" name="กล่องข้อความ 14">
            <a:hlinkClick r:id="rId5" action="ppaction://hlinksldjump"/>
          </p:cNvPr>
          <p:cNvSpPr txBox="1"/>
          <p:nvPr/>
        </p:nvSpPr>
        <p:spPr>
          <a:xfrm>
            <a:off x="4057702" y="2252887"/>
            <a:ext cx="1744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น้ำเปล่า</a:t>
            </a:r>
          </a:p>
        </p:txBody>
      </p:sp>
      <p:sp>
        <p:nvSpPr>
          <p:cNvPr id="16" name="กล่องข้อความ 15">
            <a:hlinkClick r:id="rId6" action="ppaction://hlinksldjump"/>
          </p:cNvPr>
          <p:cNvSpPr txBox="1"/>
          <p:nvPr/>
        </p:nvSpPr>
        <p:spPr>
          <a:xfrm>
            <a:off x="4057703" y="3753468"/>
            <a:ext cx="17440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เกลือ </a:t>
            </a:r>
          </a:p>
        </p:txBody>
      </p:sp>
      <p:sp>
        <p:nvSpPr>
          <p:cNvPr id="10" name="แผนผังลําดับงาน: กระบวนการ 9"/>
          <p:cNvSpPr/>
          <p:nvPr/>
        </p:nvSpPr>
        <p:spPr>
          <a:xfrm>
            <a:off x="866643" y="362659"/>
            <a:ext cx="456720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ราวิโอลี่ไข่แดง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ไวท์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ครีมซอส</a:t>
            </a:r>
          </a:p>
        </p:txBody>
      </p:sp>
      <p:sp>
        <p:nvSpPr>
          <p:cNvPr id="18" name="กล่องข้อความ 17">
            <a:hlinkClick r:id="rId7" action="ppaction://hlinksldjump"/>
          </p:cNvPr>
          <p:cNvSpPr txBox="1"/>
          <p:nvPr/>
        </p:nvSpPr>
        <p:spPr>
          <a:xfrm>
            <a:off x="4057701" y="4493849"/>
            <a:ext cx="2994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Cooking cream</a:t>
            </a: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27929585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1" y="924910"/>
            <a:ext cx="10247586" cy="5130941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4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178451" y="5453755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4849" y="1365034"/>
            <a:ext cx="4206689" cy="44524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แผนผังลําดับงาน: กระบวนการ 5"/>
          <p:cNvSpPr/>
          <p:nvPr/>
        </p:nvSpPr>
        <p:spPr>
          <a:xfrm>
            <a:off x="866643" y="362659"/>
            <a:ext cx="456720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ราวิโอลี่ไข่แดง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ไวท์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ครีมซอส</a:t>
            </a:r>
          </a:p>
        </p:txBody>
      </p:sp>
    </p:spTree>
    <p:extLst>
      <p:ext uri="{BB962C8B-B14F-4D97-AF65-F5344CB8AC3E}">
        <p14:creationId xmlns:p14="http://schemas.microsoft.com/office/powerpoint/2010/main" val="783450712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5478683" y="3244334"/>
            <a:ext cx="10903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solidFill>
                  <a:schemeClr val="bg1">
                    <a:lumMod val="95000"/>
                    <a:lumOff val="5000"/>
                  </a:schemeClr>
                </a:solidFill>
              </a:rPr>
              <a:t>สาหร่ายคอมบุ</a:t>
            </a:r>
          </a:p>
        </p:txBody>
      </p:sp>
      <p:sp>
        <p:nvSpPr>
          <p:cNvPr id="8" name="สี่เหลี่ยมผืนผ้ามุมมน 7"/>
          <p:cNvSpPr/>
          <p:nvPr/>
        </p:nvSpPr>
        <p:spPr>
          <a:xfrm>
            <a:off x="914401" y="924910"/>
            <a:ext cx="10247586" cy="5130941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0" name="สี่เหลี่ยมผืนผ้ามุมมน 9">
            <a:hlinkClick r:id="rId2" action="ppaction://hlinksldjump"/>
          </p:cNvPr>
          <p:cNvSpPr/>
          <p:nvPr/>
        </p:nvSpPr>
        <p:spPr>
          <a:xfrm>
            <a:off x="1010286" y="5453755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7456" y="1156560"/>
            <a:ext cx="4548719" cy="47868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แผนผังลําดับงาน: กระบวนการ 10"/>
          <p:cNvSpPr/>
          <p:nvPr/>
        </p:nvSpPr>
        <p:spPr>
          <a:xfrm>
            <a:off x="866643" y="362659"/>
            <a:ext cx="456720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ราวิโอลี่ไข่แดง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ไวท์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ครีมซอส</a:t>
            </a:r>
          </a:p>
        </p:txBody>
      </p:sp>
    </p:spTree>
    <p:extLst>
      <p:ext uri="{BB962C8B-B14F-4D97-AF65-F5344CB8AC3E}">
        <p14:creationId xmlns:p14="http://schemas.microsoft.com/office/powerpoint/2010/main" val="3260113987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สี่เหลี่ยมผืนผ้ามุมมน 8"/>
          <p:cNvSpPr/>
          <p:nvPr/>
        </p:nvSpPr>
        <p:spPr>
          <a:xfrm>
            <a:off x="914401" y="924910"/>
            <a:ext cx="10247586" cy="5130941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3" name="สี่เหลี่ยมผืนผ้ามุมมน 12">
            <a:hlinkClick r:id="rId2" action="ppaction://hlinksldjump"/>
          </p:cNvPr>
          <p:cNvSpPr/>
          <p:nvPr/>
        </p:nvSpPr>
        <p:spPr>
          <a:xfrm>
            <a:off x="1178451" y="5453755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90" b="7587"/>
          <a:stretch/>
        </p:blipFill>
        <p:spPr>
          <a:xfrm>
            <a:off x="4261134" y="1411119"/>
            <a:ext cx="3809982" cy="43617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แผนผังลําดับงาน: กระบวนการ 6"/>
          <p:cNvSpPr/>
          <p:nvPr/>
        </p:nvSpPr>
        <p:spPr>
          <a:xfrm>
            <a:off x="866643" y="362659"/>
            <a:ext cx="456720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ราวิโอลี่ไข่แดง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ไวท์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ครีมซอส</a:t>
            </a:r>
          </a:p>
        </p:txBody>
      </p:sp>
    </p:spTree>
    <p:extLst>
      <p:ext uri="{BB962C8B-B14F-4D97-AF65-F5344CB8AC3E}">
        <p14:creationId xmlns:p14="http://schemas.microsoft.com/office/powerpoint/2010/main" val="1274257907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1040524"/>
            <a:ext cx="10465009" cy="51185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4490" y="1838899"/>
            <a:ext cx="4694655" cy="35217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แผนผังลําดับงาน: กระบวนการ 5"/>
          <p:cNvSpPr/>
          <p:nvPr/>
        </p:nvSpPr>
        <p:spPr>
          <a:xfrm>
            <a:off x="866643" y="362659"/>
            <a:ext cx="456720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ราวิโอลี่ไข่แดง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ไวท์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ครีมซอส</a:t>
            </a:r>
          </a:p>
        </p:txBody>
      </p:sp>
    </p:spTree>
    <p:extLst>
      <p:ext uri="{BB962C8B-B14F-4D97-AF65-F5344CB8AC3E}">
        <p14:creationId xmlns:p14="http://schemas.microsoft.com/office/powerpoint/2010/main" val="3318975198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1114096"/>
            <a:ext cx="10465009" cy="5044965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dirty="0">
                <a:solidFill>
                  <a:srgbClr val="000099"/>
                </a:solidFill>
                <a:cs typeface="+mj-cs"/>
              </a:rPr>
              <a:t>ริคอ</a:t>
            </a:r>
            <a:r>
              <a:rPr lang="th-TH" sz="2400" dirty="0" err="1">
                <a:solidFill>
                  <a:srgbClr val="000099"/>
                </a:solidFill>
                <a:cs typeface="+mj-cs"/>
              </a:rPr>
              <a:t>ตต้าชีส</a:t>
            </a:r>
            <a:r>
              <a:rPr lang="th-TH" sz="2400" dirty="0">
                <a:solidFill>
                  <a:srgbClr val="000099"/>
                </a:solidFill>
                <a:cs typeface="+mj-cs"/>
              </a:rPr>
              <a:t> 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7" t="4444" r="4441" b="22758"/>
          <a:stretch/>
        </p:blipFill>
        <p:spPr>
          <a:xfrm>
            <a:off x="4385188" y="1584273"/>
            <a:ext cx="3393258" cy="3663176"/>
          </a:xfrm>
          <a:prstGeom prst="rect">
            <a:avLst/>
          </a:prstGeom>
          <a:ln>
            <a:noFill/>
          </a:ln>
          <a:effectLst/>
        </p:spPr>
      </p:pic>
      <p:sp>
        <p:nvSpPr>
          <p:cNvPr id="4" name="กล่องข้อความ 3"/>
          <p:cNvSpPr txBox="1"/>
          <p:nvPr/>
        </p:nvSpPr>
        <p:spPr>
          <a:xfrm>
            <a:off x="5151651" y="5321020"/>
            <a:ext cx="18603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2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เชด</a:t>
            </a:r>
            <a:r>
              <a:rPr lang="th-TH" sz="3200" b="1" dirty="0" err="1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ด้าชีส</a:t>
            </a:r>
            <a:endParaRPr lang="th-TH" sz="32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66643" y="362659"/>
            <a:ext cx="456720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ราวิโอลี่ไข่แดง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ไวท์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ครีมซอส</a:t>
            </a:r>
          </a:p>
        </p:txBody>
      </p:sp>
    </p:spTree>
    <p:extLst>
      <p:ext uri="{BB962C8B-B14F-4D97-AF65-F5344CB8AC3E}">
        <p14:creationId xmlns:p14="http://schemas.microsoft.com/office/powerpoint/2010/main" val="253571256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1471" y="1404971"/>
            <a:ext cx="4280693" cy="43740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แผนผังลําดับงาน: กระบวนการ 5"/>
          <p:cNvSpPr/>
          <p:nvPr/>
        </p:nvSpPr>
        <p:spPr>
          <a:xfrm>
            <a:off x="866643" y="362659"/>
            <a:ext cx="456720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ราวิโอลี่ไข่แดง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ไวท์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ครีมซอส</a:t>
            </a:r>
          </a:p>
        </p:txBody>
      </p:sp>
    </p:spTree>
    <p:extLst>
      <p:ext uri="{BB962C8B-B14F-4D97-AF65-F5344CB8AC3E}">
        <p14:creationId xmlns:p14="http://schemas.microsoft.com/office/powerpoint/2010/main" val="1594279214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99" b="10651"/>
          <a:stretch/>
        </p:blipFill>
        <p:spPr>
          <a:xfrm>
            <a:off x="4053723" y="1316526"/>
            <a:ext cx="4056189" cy="45825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แผนผังลําดับงาน: กระบวนการ 5"/>
          <p:cNvSpPr/>
          <p:nvPr/>
        </p:nvSpPr>
        <p:spPr>
          <a:xfrm>
            <a:off x="866643" y="362659"/>
            <a:ext cx="456720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ราวิโอลี่ไข่แดง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ไวท์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ครีมซอส</a:t>
            </a:r>
          </a:p>
        </p:txBody>
      </p:sp>
    </p:spTree>
    <p:extLst>
      <p:ext uri="{BB962C8B-B14F-4D97-AF65-F5344CB8AC3E}">
        <p14:creationId xmlns:p14="http://schemas.microsoft.com/office/powerpoint/2010/main" val="1887653033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2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dirty="0">
                <a:solidFill>
                  <a:srgbClr val="000099"/>
                </a:solidFill>
                <a:cs typeface="+mj-cs"/>
              </a:rPr>
              <a:t>ซุปผัก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3573" y="1364414"/>
            <a:ext cx="3776485" cy="4379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แผนผังลําดับงาน: กระบวนการ 5"/>
          <p:cNvSpPr/>
          <p:nvPr/>
        </p:nvSpPr>
        <p:spPr>
          <a:xfrm>
            <a:off x="866643" y="362659"/>
            <a:ext cx="456720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ราวิโอลี่ไข่แดง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ไวท์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ครีมซอส</a:t>
            </a:r>
          </a:p>
        </p:txBody>
      </p:sp>
    </p:spTree>
    <p:extLst>
      <p:ext uri="{BB962C8B-B14F-4D97-AF65-F5344CB8AC3E}">
        <p14:creationId xmlns:p14="http://schemas.microsoft.com/office/powerpoint/2010/main" val="583599442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8607" y="1661208"/>
            <a:ext cx="5446422" cy="40829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แผนผังลําดับงาน: กระบวนการ 5"/>
          <p:cNvSpPr/>
          <p:nvPr/>
        </p:nvSpPr>
        <p:spPr>
          <a:xfrm>
            <a:off x="866643" y="362659"/>
            <a:ext cx="456720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ราวิโอลี่ไข่แดง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ไวท์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ครีมซอส</a:t>
            </a:r>
          </a:p>
        </p:txBody>
      </p:sp>
    </p:spTree>
    <p:extLst>
      <p:ext uri="{BB962C8B-B14F-4D97-AF65-F5344CB8AC3E}">
        <p14:creationId xmlns:p14="http://schemas.microsoft.com/office/powerpoint/2010/main" val="597586322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dirty="0">
                <a:solidFill>
                  <a:srgbClr val="000099"/>
                </a:solidFill>
                <a:cs typeface="+mj-cs"/>
              </a:rPr>
              <a:t>ใบเสจ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7279" y="1489841"/>
            <a:ext cx="3589077" cy="3715407"/>
          </a:xfrm>
          <a:prstGeom prst="rect">
            <a:avLst/>
          </a:prstGeom>
          <a:ln>
            <a:noFill/>
          </a:ln>
          <a:effectLst/>
        </p:spPr>
      </p:pic>
      <p:sp>
        <p:nvSpPr>
          <p:cNvPr id="6" name="แผนผังลําดับงาน: กระบวนการ 5"/>
          <p:cNvSpPr/>
          <p:nvPr/>
        </p:nvSpPr>
        <p:spPr>
          <a:xfrm>
            <a:off x="866643" y="362659"/>
            <a:ext cx="456720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ราวิโอลี่ไข่แดง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ไวท์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ครีมซอส</a:t>
            </a:r>
          </a:p>
        </p:txBody>
      </p:sp>
    </p:spTree>
    <p:extLst>
      <p:ext uri="{BB962C8B-B14F-4D97-AF65-F5344CB8AC3E}">
        <p14:creationId xmlns:p14="http://schemas.microsoft.com/office/powerpoint/2010/main" val="1826239430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dirty="0">
                <a:solidFill>
                  <a:srgbClr val="000099"/>
                </a:solidFill>
                <a:cs typeface="+mj-cs"/>
              </a:rPr>
              <a:t>ใบเสจ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3396" y="1271615"/>
            <a:ext cx="4036843" cy="4619781"/>
          </a:xfrm>
          <a:prstGeom prst="rect">
            <a:avLst/>
          </a:prstGeom>
        </p:spPr>
      </p:pic>
      <p:sp>
        <p:nvSpPr>
          <p:cNvPr id="6" name="แผนผังลําดับงาน: กระบวนการ 5"/>
          <p:cNvSpPr/>
          <p:nvPr/>
        </p:nvSpPr>
        <p:spPr>
          <a:xfrm>
            <a:off x="866643" y="362659"/>
            <a:ext cx="456720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ราวิโอลี่ไข่แดง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ไวท์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ครีมซอส</a:t>
            </a:r>
          </a:p>
        </p:txBody>
      </p:sp>
    </p:spTree>
    <p:extLst>
      <p:ext uri="{BB962C8B-B14F-4D97-AF65-F5344CB8AC3E}">
        <p14:creationId xmlns:p14="http://schemas.microsoft.com/office/powerpoint/2010/main" val="1318977267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dirty="0">
                <a:solidFill>
                  <a:srgbClr val="000099"/>
                </a:solidFill>
                <a:cs typeface="+mj-cs"/>
              </a:rPr>
              <a:t>ใบเสจ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6625" y="1331175"/>
            <a:ext cx="4372691" cy="46719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แผนผังลําดับงาน: กระบวนการ 5"/>
          <p:cNvSpPr/>
          <p:nvPr/>
        </p:nvSpPr>
        <p:spPr>
          <a:xfrm>
            <a:off x="866643" y="362659"/>
            <a:ext cx="456720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ราวิโอลี่ไข่แดง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ไวท์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ครีมซอส</a:t>
            </a:r>
          </a:p>
        </p:txBody>
      </p:sp>
    </p:spTree>
    <p:extLst>
      <p:ext uri="{BB962C8B-B14F-4D97-AF65-F5344CB8AC3E}">
        <p14:creationId xmlns:p14="http://schemas.microsoft.com/office/powerpoint/2010/main" val="3051009910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dirty="0">
                <a:solidFill>
                  <a:srgbClr val="000099"/>
                </a:solidFill>
                <a:cs typeface="+mj-cs"/>
              </a:rPr>
              <a:t>ใบเสจ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734" y="1377163"/>
            <a:ext cx="4305989" cy="43670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แผนผังลําดับงาน: กระบวนการ 5"/>
          <p:cNvSpPr/>
          <p:nvPr/>
        </p:nvSpPr>
        <p:spPr>
          <a:xfrm>
            <a:off x="866643" y="362659"/>
            <a:ext cx="456720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ราวิโอลี่ไข่แดง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ไวท์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ครีมซอส</a:t>
            </a:r>
          </a:p>
        </p:txBody>
      </p:sp>
    </p:spTree>
    <p:extLst>
      <p:ext uri="{BB962C8B-B14F-4D97-AF65-F5344CB8AC3E}">
        <p14:creationId xmlns:p14="http://schemas.microsoft.com/office/powerpoint/2010/main" val="499727423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dirty="0">
                <a:solidFill>
                  <a:srgbClr val="000099"/>
                </a:solidFill>
                <a:cs typeface="+mj-cs"/>
              </a:rPr>
              <a:t>ใบเสจ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870" y="1261404"/>
            <a:ext cx="4479958" cy="47416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แผนผังลําดับงาน: กระบวนการ 5"/>
          <p:cNvSpPr/>
          <p:nvPr/>
        </p:nvSpPr>
        <p:spPr>
          <a:xfrm>
            <a:off x="866643" y="362659"/>
            <a:ext cx="456720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ราวิโอลี่ไข่แดง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ไวท์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ครีมซอส</a:t>
            </a:r>
          </a:p>
        </p:txBody>
      </p:sp>
    </p:spTree>
    <p:extLst>
      <p:ext uri="{BB962C8B-B14F-4D97-AF65-F5344CB8AC3E}">
        <p14:creationId xmlns:p14="http://schemas.microsoft.com/office/powerpoint/2010/main" val="1099655835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dirty="0">
                <a:solidFill>
                  <a:srgbClr val="000099"/>
                </a:solidFill>
                <a:cs typeface="+mj-cs"/>
              </a:rPr>
              <a:t>ใบเสจ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66643" y="362659"/>
            <a:ext cx="456720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ราวิโอลี่ไข่แดง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ไวท์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ครีมซอส</a:t>
            </a: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51" r="7478" b="5134"/>
          <a:stretch/>
        </p:blipFill>
        <p:spPr>
          <a:xfrm>
            <a:off x="4116036" y="1472394"/>
            <a:ext cx="3682639" cy="40359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76953413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สี่เหลี่ยมผืนผ้ามุมมน 8"/>
          <p:cNvSpPr/>
          <p:nvPr/>
        </p:nvSpPr>
        <p:spPr>
          <a:xfrm>
            <a:off x="914401" y="924910"/>
            <a:ext cx="10247586" cy="5130941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3" name="สี่เหลี่ยมผืนผ้ามุมมน 12">
            <a:hlinkClick r:id="rId2" action="ppaction://hlinksldjump"/>
          </p:cNvPr>
          <p:cNvSpPr/>
          <p:nvPr/>
        </p:nvSpPr>
        <p:spPr>
          <a:xfrm>
            <a:off x="1178451" y="5453755"/>
            <a:ext cx="1838018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วัตถุดิบ(ต่อ)</a:t>
            </a: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7599" y="1648230"/>
            <a:ext cx="4903739" cy="36761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แผนผังลําดับงาน: กระบวนการ 7"/>
          <p:cNvSpPr/>
          <p:nvPr/>
        </p:nvSpPr>
        <p:spPr>
          <a:xfrm>
            <a:off x="866643" y="362659"/>
            <a:ext cx="456720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ราวิโอลี่ไข่แดง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ไวท์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ครีมซอส</a:t>
            </a:r>
          </a:p>
        </p:txBody>
      </p:sp>
    </p:spTree>
    <p:extLst>
      <p:ext uri="{BB962C8B-B14F-4D97-AF65-F5344CB8AC3E}">
        <p14:creationId xmlns:p14="http://schemas.microsoft.com/office/powerpoint/2010/main" val="2385692214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651642" y="1219200"/>
            <a:ext cx="10836166" cy="44038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491959" y="128339"/>
            <a:ext cx="528873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เตรียมวัตถุดิบ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ราวิโอลี่ไข่แดง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ไวท์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ครีมซอส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49314" y="580866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</a:t>
            </a:r>
          </a:p>
        </p:txBody>
      </p:sp>
      <p:sp>
        <p:nvSpPr>
          <p:cNvPr id="10" name="กล่องข้อความ 12"/>
          <p:cNvSpPr txBox="1"/>
          <p:nvPr/>
        </p:nvSpPr>
        <p:spPr>
          <a:xfrm>
            <a:off x="965425" y="1536615"/>
            <a:ext cx="103121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ทำเส้นพาสต</a:t>
            </a:r>
            <a:r>
              <a:rPr lang="th-TH" sz="32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้า</a:t>
            </a:r>
            <a: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โดยใช้แป้งสาลี อัตราส่วน แป้งสี 300 กรัมต่อ ไข่ไก่เบอร์2  3  ใบ</a:t>
            </a:r>
          </a:p>
          <a:p>
            <a:pPr algn="thaiDist"/>
            <a: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นำผักโขมไปละลายน้ำแข็งและนำไปผัดกับเนยและใบเสจ เกลือ ผงลูกจันทน์ พริกไทยดำ ปรุงรสด้วยเกลือ และใส่พาเมซานชีส ใส่ถุงบีบแล้วนำไปแช่ตู้เย็น</a:t>
            </a:r>
          </a:p>
        </p:txBody>
      </p:sp>
    </p:spTree>
    <p:extLst>
      <p:ext uri="{BB962C8B-B14F-4D97-AF65-F5344CB8AC3E}">
        <p14:creationId xmlns:p14="http://schemas.microsoft.com/office/powerpoint/2010/main" val="3499683707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525517" y="987972"/>
            <a:ext cx="11361683" cy="5106892"/>
          </a:xfrm>
          <a:prstGeom prst="roundRect">
            <a:avLst>
              <a:gd name="adj" fmla="val 2701"/>
            </a:avLst>
          </a:prstGeom>
          <a:solidFill>
            <a:srgbClr val="F9F9F9">
              <a:alpha val="7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708435" y="6006859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หน้าหลัก</a:t>
            </a:r>
          </a:p>
        </p:txBody>
      </p:sp>
      <p:sp>
        <p:nvSpPr>
          <p:cNvPr id="10" name="กล่องข้อความ 12"/>
          <p:cNvSpPr txBox="1"/>
          <p:nvPr/>
        </p:nvSpPr>
        <p:spPr>
          <a:xfrm>
            <a:off x="708435" y="1237393"/>
            <a:ext cx="10995845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27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ผสมแป้งทั้ง 2 ชนิดเข้าด้วยกันในอ่างผสม ทำแอ่งไว้ตรงกลางแป้ง ใส่ไข่ไก่ลงไปใช้ส้อมตีให้แตกเบาๆ ค่อยๆ วนส้อมปาดแป้งผสมกับไข่ไป</a:t>
            </a:r>
            <a:r>
              <a:rPr lang="th-TH" sz="27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รอบๆ</a:t>
            </a:r>
            <a:r>
              <a:rPr lang="th-TH" sz="27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จนหมด นำแป้งมานวดจนเนื้อเนียน </a:t>
            </a:r>
          </a:p>
          <a:p>
            <a:pPr algn="thaiDist"/>
            <a:r>
              <a:rPr lang="th-TH" sz="27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ห่อแป้งด้วยผ้าชื้นหรือคลุมโดยพลาสติกถนอมอาหาร พักไว้ 30 นาที </a:t>
            </a:r>
          </a:p>
          <a:p>
            <a:pPr algn="thaiDist"/>
            <a:r>
              <a:rPr lang="th-TH" sz="27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ทำไส้โดยต้มผักโขมพอนิ่ม กรองน้ำออกแล้วบีบจนแห้ง สับผักโขมให้ละเอียด ผสมกับเชด</a:t>
            </a:r>
            <a:r>
              <a:rPr lang="th-TH" sz="27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ด้าชีสแ</a:t>
            </a:r>
            <a:r>
              <a:rPr lang="th-TH" sz="27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ละไข่แดง ปรุงรสด้วยเกลือป่น พริกไทยป่น และ ผงลูกจันทน์อย่างละเล็กน้อย </a:t>
            </a:r>
          </a:p>
          <a:p>
            <a:pPr algn="thaiDist"/>
            <a:r>
              <a:rPr lang="th-TH" sz="27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นำแป้งมารีดให้บางประมาณ 1/8  นิ้ว ใช้พิมพ์กลมตัดเป็นแผ่นวงกลม บีบไส้ไว้ตรงกลางแผ่นให้เป็นรูปโดนัท นำไข่แดงที่เตรียมไว้วางตรงกลางขอโดนัท ทาขอบแป้งด้วยน้ำ</a:t>
            </a:r>
            <a:r>
              <a:rPr lang="th-TH" sz="27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บางๆ</a:t>
            </a:r>
            <a:r>
              <a:rPr lang="th-TH" sz="27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ประกบด้วยแผ่นแป้งอีกหนึ่งแผ่น กดขอบให้สนิทอย่าให้มีฟองอากาศ </a:t>
            </a:r>
          </a:p>
          <a:p>
            <a:pPr algn="thaiDist"/>
            <a:r>
              <a:rPr lang="th-TH" sz="27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5. ตั้งน้ำเปล่าให้เดือดใส่เกลือป่นลงไป ใส่ราวิโอลีลงไปต้มพอสุก 2-3 นาที ตักขึ้นใส่ตะแกรง </a:t>
            </a:r>
          </a:p>
          <a:p>
            <a:pPr algn="thaiDist"/>
            <a:r>
              <a:rPr lang="th-TH" sz="27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6. ทำซอสโดย ตั้งกระทะใส่น้ำซุปผักลงไปเล็กน้อย ใส่เนยสด และใบเสจสดลงไปพอเนยละลาย ใส่ราวิโอลีลงไปคลุก เติมน้ำต้มแป้งลงไปเล็กน้อย คนให้ซอสข้นเล็กน้อย ยกออกจากเตาแล้วโรยด้วยพาร์มีซานชีสขูด พ</a:t>
            </a:r>
            <a:r>
              <a:rPr lang="th-TH" sz="27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อชีส</a:t>
            </a:r>
            <a:r>
              <a:rPr lang="th-TH" sz="27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ละลายจัดใส่จานเสิร์ฟทันที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491959" y="128339"/>
            <a:ext cx="443739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วิธีทำ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ราวิโอลี่ไข่แดง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ไวท์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ครีมซอส</a:t>
            </a:r>
          </a:p>
        </p:txBody>
      </p:sp>
    </p:spTree>
    <p:extLst>
      <p:ext uri="{BB962C8B-B14F-4D97-AF65-F5344CB8AC3E}">
        <p14:creationId xmlns:p14="http://schemas.microsoft.com/office/powerpoint/2010/main" val="2155998051"/>
      </p:ext>
    </p:extLst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อิออน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อิออน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อิออน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3293</TotalTime>
  <Words>889</Words>
  <Application>Microsoft Office PowerPoint</Application>
  <PresentationFormat>Widescreen</PresentationFormat>
  <Paragraphs>122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5" baseType="lpstr">
      <vt:lpstr>Angsana New</vt:lpstr>
      <vt:lpstr>Arial</vt:lpstr>
      <vt:lpstr>Browallia New</vt:lpstr>
      <vt:lpstr>Calibri</vt:lpstr>
      <vt:lpstr>Century Gothic</vt:lpstr>
      <vt:lpstr>TH SarabunPSK</vt:lpstr>
      <vt:lpstr>Wingdings</vt:lpstr>
      <vt:lpstr>Wingdings 3</vt:lpstr>
      <vt:lpstr>อิออน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OFFAE201</dc:creator>
  <cp:lastModifiedBy>OFFAE201</cp:lastModifiedBy>
  <cp:revision>925</cp:revision>
  <cp:lastPrinted>2021-01-26T01:59:23Z</cp:lastPrinted>
  <dcterms:created xsi:type="dcterms:W3CDTF">2020-12-22T03:05:05Z</dcterms:created>
  <dcterms:modified xsi:type="dcterms:W3CDTF">2021-12-20T10:08:56Z</dcterms:modified>
</cp:coreProperties>
</file>