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6"/>
  </p:handoutMasterIdLst>
  <p:sldIdLst>
    <p:sldId id="481" r:id="rId2"/>
    <p:sldId id="451" r:id="rId3"/>
    <p:sldId id="452" r:id="rId4"/>
    <p:sldId id="453" r:id="rId5"/>
    <p:sldId id="458" r:id="rId6"/>
    <p:sldId id="456" r:id="rId7"/>
    <p:sldId id="466" r:id="rId8"/>
    <p:sldId id="479" r:id="rId9"/>
    <p:sldId id="418" r:id="rId10"/>
    <p:sldId id="440" r:id="rId11"/>
    <p:sldId id="441" r:id="rId12"/>
    <p:sldId id="490" r:id="rId13"/>
    <p:sldId id="491" r:id="rId14"/>
    <p:sldId id="492" r:id="rId15"/>
    <p:sldId id="493" r:id="rId16"/>
    <p:sldId id="494" r:id="rId17"/>
    <p:sldId id="495" r:id="rId18"/>
    <p:sldId id="496" r:id="rId19"/>
    <p:sldId id="497" r:id="rId20"/>
    <p:sldId id="499" r:id="rId21"/>
    <p:sldId id="500" r:id="rId22"/>
    <p:sldId id="501" r:id="rId23"/>
    <p:sldId id="439" r:id="rId24"/>
    <p:sldId id="4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7" d="100"/>
          <a:sy n="57" d="100"/>
        </p:scale>
        <p:origin x="4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272AA-D1B4-457B-B14F-9845698ED024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B8F3E-A2A6-471F-86F1-2C629BC7A2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624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18/12/64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9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0.xml"/><Relationship Id="rId3" Type="http://schemas.openxmlformats.org/officeDocument/2006/relationships/slide" Target="slide10.xml"/><Relationship Id="rId7" Type="http://schemas.openxmlformats.org/officeDocument/2006/relationships/slide" Target="slide14.xml"/><Relationship Id="rId12" Type="http://schemas.openxmlformats.org/officeDocument/2006/relationships/slide" Target="slide19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11" Type="http://schemas.openxmlformats.org/officeDocument/2006/relationships/slide" Target="slide18.xml"/><Relationship Id="rId5" Type="http://schemas.openxmlformats.org/officeDocument/2006/relationships/slide" Target="slide11.xml"/><Relationship Id="rId15" Type="http://schemas.openxmlformats.org/officeDocument/2006/relationships/slide" Target="slide22.xml"/><Relationship Id="rId10" Type="http://schemas.openxmlformats.org/officeDocument/2006/relationships/slide" Target="slide15.xml"/><Relationship Id="rId4" Type="http://schemas.openxmlformats.org/officeDocument/2006/relationships/slide" Target="slide13.xml"/><Relationship Id="rId9" Type="http://schemas.openxmlformats.org/officeDocument/2006/relationships/slide" Target="slide17.xml"/><Relationship Id="rId14" Type="http://schemas.openxmlformats.org/officeDocument/2006/relationships/slide" Target="slide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9562287" y="6457890"/>
            <a:ext cx="2286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[64] </a:t>
            </a:r>
            <a:r>
              <a:rPr lang="th-TH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27/01/64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672030" y="550843"/>
            <a:ext cx="10829580" cy="5793222"/>
          </a:xfrm>
          <a:prstGeom prst="roundRect">
            <a:avLst>
              <a:gd name="adj" fmla="val 2701"/>
            </a:avLst>
          </a:prstGeom>
          <a:solidFill>
            <a:srgbClr val="F9F9F9">
              <a:alpha val="3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2165166" y="3814983"/>
            <a:ext cx="4731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grpSp>
        <p:nvGrpSpPr>
          <p:cNvPr id="11" name="กลุ่ม 10"/>
          <p:cNvGrpSpPr/>
          <p:nvPr/>
        </p:nvGrpSpPr>
        <p:grpSpPr>
          <a:xfrm>
            <a:off x="2020903" y="4686756"/>
            <a:ext cx="4813738" cy="760078"/>
            <a:chOff x="3976319" y="5083891"/>
            <a:chExt cx="3866609" cy="558543"/>
          </a:xfrm>
        </p:grpSpPr>
        <p:sp>
          <p:nvSpPr>
            <p:cNvPr id="12" name="สี่เหลี่ยมผืนผ้ามุมมน 11"/>
            <p:cNvSpPr/>
            <p:nvPr/>
          </p:nvSpPr>
          <p:spPr>
            <a:xfrm>
              <a:off x="3976319" y="5083891"/>
              <a:ext cx="3866609" cy="558543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4" name="กล่องข้อความ 13">
              <a:hlinkClick r:id="rId2" action="ppaction://hlinksldjump"/>
            </p:cNvPr>
            <p:cNvSpPr txBox="1"/>
            <p:nvPr/>
          </p:nvSpPr>
          <p:spPr>
            <a:xfrm>
              <a:off x="4092197" y="5126828"/>
              <a:ext cx="3547679" cy="4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Chicken Rap  (</a:t>
              </a:r>
              <a:r>
                <a:rPr lang="th-TH" sz="36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ชิกเ</a:t>
              </a:r>
              <a:r>
                <a:rPr lang="th-TH" sz="36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ก้นแร</a:t>
              </a:r>
              <a:r>
                <a:rPr lang="th-TH" sz="36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๊พส์</a:t>
              </a:r>
              <a:r>
                <a:rPr lang="th-TH" sz="36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)</a:t>
              </a:r>
              <a:endParaRPr lang="en-US" sz="36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982" y="1431066"/>
            <a:ext cx="3596952" cy="229229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934" y="996408"/>
            <a:ext cx="6040658" cy="5347657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7406927" y="5870064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นายสุชาติ ใจฉ่ำ  (เชฟบอล)</a:t>
            </a:r>
          </a:p>
        </p:txBody>
      </p:sp>
    </p:spTree>
    <p:extLst>
      <p:ext uri="{BB962C8B-B14F-4D97-AF65-F5344CB8AC3E}">
        <p14:creationId xmlns:p14="http://schemas.microsoft.com/office/powerpoint/2010/main" val="248262964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61130" y="1035641"/>
            <a:ext cx="10894842" cy="508700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61129" y="223565"/>
            <a:ext cx="512466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740080" y="2068897"/>
            <a:ext cx="2501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740080" y="2767323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</a:p>
        </p:txBody>
      </p:sp>
      <p:sp>
        <p:nvSpPr>
          <p:cNvPr id="20" name="กล่องข้อความ 19">
            <a:hlinkClick r:id="rId4" action="ppaction://hlinksldjump"/>
          </p:cNvPr>
          <p:cNvSpPr txBox="1"/>
          <p:nvPr/>
        </p:nvSpPr>
        <p:spPr>
          <a:xfrm>
            <a:off x="6332685" y="3498037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3" name="สี่เหลี่ยมผืนผ้ามุมมน 2">
            <a:hlinkClick r:id="rId5" action="ppaction://hlinksldjump"/>
          </p:cNvPr>
          <p:cNvSpPr/>
          <p:nvPr/>
        </p:nvSpPr>
        <p:spPr>
          <a:xfrm>
            <a:off x="828697" y="5482200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3" name="กล่องข้อความ 12">
            <a:hlinkClick r:id="rId6" action="ppaction://hlinksldjump"/>
          </p:cNvPr>
          <p:cNvSpPr txBox="1"/>
          <p:nvPr/>
        </p:nvSpPr>
        <p:spPr>
          <a:xfrm>
            <a:off x="6332685" y="2042031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2740080" y="3457953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6332685" y="2770034"/>
            <a:ext cx="13756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</a:t>
            </a:r>
          </a:p>
        </p:txBody>
      </p:sp>
    </p:spTree>
    <p:extLst>
      <p:ext uri="{BB962C8B-B14F-4D97-AF65-F5344CB8AC3E}">
        <p14:creationId xmlns:p14="http://schemas.microsoft.com/office/powerpoint/2010/main" val="404418237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56958" y="451504"/>
            <a:ext cx="52603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54414" y="534266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7" y="1652224"/>
            <a:ext cx="4442908" cy="3330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528441" y="1652224"/>
            <a:ext cx="5688255" cy="32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313628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1874" y="451504"/>
            <a:ext cx="512626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29533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5" y="547160"/>
            <a:ext cx="48998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424013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7572" y="460438"/>
            <a:ext cx="49839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439702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476321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36686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255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297" y="1420594"/>
            <a:ext cx="6077042" cy="45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989373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66643" y="362659"/>
            <a:ext cx="62278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71808" y="595197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21" name="กล่องข้อความ 20">
            <a:hlinkClick r:id="rId3" action="ppaction://hlinksldjump"/>
          </p:cNvPr>
          <p:cNvSpPr txBox="1"/>
          <p:nvPr/>
        </p:nvSpPr>
        <p:spPr>
          <a:xfrm>
            <a:off x="2353640" y="1407987"/>
            <a:ext cx="380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แผ่นแป้งตอติย่า</a:t>
            </a:r>
          </a:p>
        </p:txBody>
      </p:sp>
      <p:sp>
        <p:nvSpPr>
          <p:cNvPr id="22" name="กล่องข้อความ 21">
            <a:hlinkClick r:id="rId4" action="ppaction://hlinksldjump"/>
          </p:cNvPr>
          <p:cNvSpPr txBox="1"/>
          <p:nvPr/>
        </p:nvSpPr>
        <p:spPr>
          <a:xfrm>
            <a:off x="2353639" y="3728007"/>
            <a:ext cx="2830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มะนาว 2  ลูก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2353639" y="2168187"/>
            <a:ext cx="2914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สะโพกไก่  50 กรัม</a:t>
            </a:r>
          </a:p>
        </p:txBody>
      </p:sp>
      <p:sp>
        <p:nvSpPr>
          <p:cNvPr id="24" name="กล่องข้อความ 23">
            <a:hlinkClick r:id="rId6" action="ppaction://hlinksldjump"/>
          </p:cNvPr>
          <p:cNvSpPr txBox="1"/>
          <p:nvPr/>
        </p:nvSpPr>
        <p:spPr>
          <a:xfrm>
            <a:off x="2353639" y="2928387"/>
            <a:ext cx="2662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มะเขือเทศ 3 ลูก</a:t>
            </a:r>
          </a:p>
        </p:txBody>
      </p:sp>
      <p:sp>
        <p:nvSpPr>
          <p:cNvPr id="25" name="กล่องข้อความ 24">
            <a:hlinkClick r:id="rId7" action="ppaction://hlinksldjump"/>
          </p:cNvPr>
          <p:cNvSpPr txBox="1"/>
          <p:nvPr/>
        </p:nvSpPr>
        <p:spPr>
          <a:xfrm>
            <a:off x="2353640" y="4466338"/>
            <a:ext cx="2441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 1 ลูก</a:t>
            </a:r>
          </a:p>
        </p:txBody>
      </p:sp>
      <p:sp>
        <p:nvSpPr>
          <p:cNvPr id="26" name="กล่องข้อความ 25">
            <a:hlinkClick r:id="rId8" action="ppaction://hlinksldjump"/>
          </p:cNvPr>
          <p:cNvSpPr txBox="1"/>
          <p:nvPr/>
        </p:nvSpPr>
        <p:spPr>
          <a:xfrm>
            <a:off x="5331242" y="1453084"/>
            <a:ext cx="1878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ถั่วแดงบด</a:t>
            </a:r>
          </a:p>
        </p:txBody>
      </p:sp>
      <p:sp>
        <p:nvSpPr>
          <p:cNvPr id="27" name="กล่องข้อความ 26">
            <a:hlinkClick r:id="rId9" action="ppaction://hlinksldjump"/>
          </p:cNvPr>
          <p:cNvSpPr txBox="1"/>
          <p:nvPr/>
        </p:nvSpPr>
        <p:spPr>
          <a:xfrm>
            <a:off x="5310222" y="2210664"/>
            <a:ext cx="2341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ถั่วลันเตา</a:t>
            </a:r>
          </a:p>
        </p:txBody>
      </p:sp>
      <p:sp>
        <p:nvSpPr>
          <p:cNvPr id="28" name="กล่องข้อความ 27">
            <a:hlinkClick r:id="rId10" action="ppaction://hlinksldjump"/>
          </p:cNvPr>
          <p:cNvSpPr txBox="1"/>
          <p:nvPr/>
        </p:nvSpPr>
        <p:spPr>
          <a:xfrm>
            <a:off x="2370652" y="5245787"/>
            <a:ext cx="208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อาโวคาโด</a:t>
            </a:r>
          </a:p>
        </p:txBody>
      </p:sp>
      <p:sp>
        <p:nvSpPr>
          <p:cNvPr id="13" name="กล่องข้อความ 12">
            <a:hlinkClick r:id="rId11" action="ppaction://hlinksldjump"/>
          </p:cNvPr>
          <p:cNvSpPr txBox="1"/>
          <p:nvPr/>
        </p:nvSpPr>
        <p:spPr>
          <a:xfrm>
            <a:off x="5352263" y="2970864"/>
            <a:ext cx="360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ผักสลัด + พริกระฆัง 3 สี</a:t>
            </a:r>
          </a:p>
        </p:txBody>
      </p:sp>
      <p:sp>
        <p:nvSpPr>
          <p:cNvPr id="14" name="กล่องข้อความ 13">
            <a:hlinkClick r:id="rId12" action="ppaction://hlinksldjump"/>
          </p:cNvPr>
          <p:cNvSpPr txBox="1"/>
          <p:nvPr/>
        </p:nvSpPr>
        <p:spPr>
          <a:xfrm>
            <a:off x="5362772" y="3728444"/>
            <a:ext cx="25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มอสซา</a:t>
            </a:r>
            <a:r>
              <a:rPr lang="th-TH" sz="28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</a:t>
            </a: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ล่าชีส</a:t>
            </a:r>
          </a:p>
        </p:txBody>
      </p:sp>
      <p:sp>
        <p:nvSpPr>
          <p:cNvPr id="16" name="กล่องข้อความ 15">
            <a:hlinkClick r:id="rId13" action="ppaction://hlinksldjump"/>
          </p:cNvPr>
          <p:cNvSpPr txBox="1"/>
          <p:nvPr/>
        </p:nvSpPr>
        <p:spPr>
          <a:xfrm>
            <a:off x="5362772" y="4466337"/>
            <a:ext cx="25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พาเมซานชีส</a:t>
            </a:r>
          </a:p>
        </p:txBody>
      </p:sp>
      <p:sp>
        <p:nvSpPr>
          <p:cNvPr id="17" name="กล่องข้อความ 16">
            <a:hlinkClick r:id="rId14" action="ppaction://hlinksldjump"/>
          </p:cNvPr>
          <p:cNvSpPr txBox="1"/>
          <p:nvPr/>
        </p:nvSpPr>
        <p:spPr>
          <a:xfrm>
            <a:off x="5362772" y="5245787"/>
            <a:ext cx="25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เชด</a:t>
            </a:r>
            <a:r>
              <a:rPr lang="th-TH" sz="28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ด้าชีส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>
            <a:hlinkClick r:id="rId15" action="ppaction://hlinksldjump"/>
          </p:cNvPr>
          <p:cNvSpPr txBox="1"/>
          <p:nvPr/>
        </p:nvSpPr>
        <p:spPr>
          <a:xfrm>
            <a:off x="8163779" y="1453084"/>
            <a:ext cx="25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ยี่หร่า</a:t>
            </a: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88435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319087" y="4505574"/>
            <a:ext cx="1438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แป้งตอติ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ญ่า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3" t="7050" r="8597" b="6667"/>
          <a:stretch/>
        </p:blipFill>
        <p:spPr>
          <a:xfrm>
            <a:off x="3411581" y="1404649"/>
            <a:ext cx="5253226" cy="4171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สะโพกไก่</a:t>
            </a: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47950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277" y="1377085"/>
            <a:ext cx="3671833" cy="4214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011398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มะเขือเทศ</a:t>
            </a: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48266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410" y="1222085"/>
            <a:ext cx="3400907" cy="4536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971240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มะนาว</a:t>
            </a: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485813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350" y="1213945"/>
            <a:ext cx="3577687" cy="4430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053278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หอมแดง</a:t>
            </a: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506834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0" t="26667" r="9336" b="21532"/>
          <a:stretch/>
        </p:blipFill>
        <p:spPr>
          <a:xfrm>
            <a:off x="3937560" y="1316420"/>
            <a:ext cx="4172607" cy="3552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กล่องข้อความ 2"/>
          <p:cNvSpPr txBox="1"/>
          <p:nvPr/>
        </p:nvSpPr>
        <p:spPr>
          <a:xfrm>
            <a:off x="5460125" y="4968039"/>
            <a:ext cx="1156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</a:t>
            </a:r>
          </a:p>
        </p:txBody>
      </p:sp>
    </p:spTree>
    <p:extLst>
      <p:ext uri="{BB962C8B-B14F-4D97-AF65-F5344CB8AC3E}">
        <p14:creationId xmlns:p14="http://schemas.microsoft.com/office/powerpoint/2010/main" val="49838047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อโวคาโด้</a:t>
            </a: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487915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787" y="1524000"/>
            <a:ext cx="4942153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819660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ถั่วแดง</a:t>
            </a: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50368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t="8889" r="6251" b="11418"/>
          <a:stretch/>
        </p:blipFill>
        <p:spPr>
          <a:xfrm>
            <a:off x="4360935" y="1446118"/>
            <a:ext cx="3325857" cy="4088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769232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ถั่วลันเตา</a:t>
            </a: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514191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8" t="14712" r="23448" b="8659"/>
          <a:stretch/>
        </p:blipFill>
        <p:spPr>
          <a:xfrm>
            <a:off x="4148818" y="1387365"/>
            <a:ext cx="3772464" cy="4210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495854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496323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833" y="1806833"/>
            <a:ext cx="4325779" cy="3244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5" b="97365" l="35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782"/>
          <a:stretch/>
        </p:blipFill>
        <p:spPr>
          <a:xfrm>
            <a:off x="6912810" y="1325354"/>
            <a:ext cx="3547978" cy="383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9616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มอสซา</a:t>
            </a:r>
            <a:r>
              <a:rPr lang="th-TH" sz="4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เรล</a:t>
            </a: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ล่าชีส</a:t>
            </a:r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495272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3" t="16245" r="20903" b="6820"/>
          <a:stretch/>
        </p:blipFill>
        <p:spPr>
          <a:xfrm>
            <a:off x="4225158" y="1639615"/>
            <a:ext cx="3615559" cy="357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959651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พาเมซานชีส</a:t>
            </a:r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502630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3" t="12108" r="18844"/>
          <a:stretch/>
        </p:blipFill>
        <p:spPr>
          <a:xfrm>
            <a:off x="4219904" y="1384315"/>
            <a:ext cx="3636579" cy="4089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346828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81548" y="840606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เชด</a:t>
            </a:r>
            <a:r>
              <a:rPr lang="th-TH" sz="4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ด้า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502630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3" t="22375" r="13543" b="6514"/>
          <a:stretch/>
        </p:blipFill>
        <p:spPr>
          <a:xfrm>
            <a:off x="3556764" y="1388090"/>
            <a:ext cx="5097154" cy="4035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119628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81548" y="840606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ยี่หร่า</a:t>
            </a: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502630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7" t="8582" r="17928" b="16782"/>
          <a:stretch/>
        </p:blipFill>
        <p:spPr>
          <a:xfrm>
            <a:off x="4499217" y="1540490"/>
            <a:ext cx="3049294" cy="3731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791816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2" y="1219200"/>
            <a:ext cx="10836166" cy="44038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91958" y="128339"/>
            <a:ext cx="671813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49314" y="580866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965425" y="1536615"/>
            <a:ext cx="98286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นำเนื้อไก่ไปหมักกับยี่หร่า พริกไทย เกลือ เป็นเวลา 30 นาที </a:t>
            </a:r>
          </a:p>
          <a:p>
            <a:pPr algn="thaiDist"/>
            <a:r>
              <a:rPr lang="th-TH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หั่นพริกระฆัง 3 สี มะเขือเทศ อาโวคาโด และหอมแดง เป็นแว่น</a:t>
            </a:r>
          </a:p>
          <a:p>
            <a:pPr algn="thaiDist"/>
            <a:r>
              <a:rPr lang="th-TH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นำอาโวคาโดที่สุกมาบดแล้วสับหอมแดง ปรุงรสด้วยมะนาวและเกลือ </a:t>
            </a: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9807" y="987972"/>
            <a:ext cx="10510345" cy="5106892"/>
          </a:xfrm>
          <a:prstGeom prst="roundRect">
            <a:avLst>
              <a:gd name="adj" fmla="val 2701"/>
            </a:avLst>
          </a:prstGeom>
          <a:solidFill>
            <a:srgbClr val="F9F9F9">
              <a:alpha val="7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19807" y="243880"/>
            <a:ext cx="47842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Rap  (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ชิกเ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ก้นแร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๊พส์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96458" y="541169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912376" y="1438781"/>
            <a:ext cx="10218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นำเนื้อไก่ที่หมักแล้วไปย่าง จากนั้นหั่นเป็นชิ้นยาวตามขวาง</a:t>
            </a:r>
          </a:p>
          <a:p>
            <a:pPr algn="thaiDist"/>
            <a:r>
              <a:rPr lang="th-TH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นำแผ่นแป้งตอติ</a:t>
            </a:r>
            <a:r>
              <a:rPr lang="th-TH" sz="3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ญ่า</a:t>
            </a:r>
            <a:r>
              <a:rPr lang="th-TH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ไปอุ่นบนกระทะ เพื่อให้แผ่นแป้งพอง </a:t>
            </a:r>
          </a:p>
          <a:p>
            <a:pPr algn="thaiDist"/>
            <a:r>
              <a:rPr lang="th-TH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ทาซอสก</a:t>
            </a:r>
            <a:r>
              <a:rPr lang="th-TH" sz="3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ัว</a:t>
            </a:r>
            <a:r>
              <a:rPr lang="th-TH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คาโม</a:t>
            </a:r>
            <a:r>
              <a:rPr lang="th-TH" sz="3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่ ตามด้วยวางผักสลัด ถั่ว และเนื้อไก่สุกบนแผ่นแป้ง</a:t>
            </a:r>
          </a:p>
          <a:p>
            <a:pPr algn="thaiDist"/>
            <a:r>
              <a:rPr lang="th-TH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ม้วนแผ่นแป้งเป็นวงกลม จัดเตรียมใส่ภาชนะสำหรับเสิร์ฟ</a:t>
            </a:r>
          </a:p>
        </p:txBody>
      </p:sp>
    </p:spTree>
    <p:extLst>
      <p:ext uri="{BB962C8B-B14F-4D97-AF65-F5344CB8AC3E}">
        <p14:creationId xmlns:p14="http://schemas.microsoft.com/office/powerpoint/2010/main" val="2155998051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3028</TotalTime>
  <Words>499</Words>
  <Application>Microsoft Office PowerPoint</Application>
  <PresentationFormat>แบบจอกว้าง</PresentationFormat>
  <Paragraphs>101</Paragraphs>
  <Slides>24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33" baseType="lpstr">
      <vt:lpstr>Angsana New</vt:lpstr>
      <vt:lpstr>Arial</vt:lpstr>
      <vt:lpstr>Browallia New</vt:lpstr>
      <vt:lpstr>Calibri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Taronoi Vivy</cp:lastModifiedBy>
  <cp:revision>936</cp:revision>
  <cp:lastPrinted>2021-01-26T01:59:23Z</cp:lastPrinted>
  <dcterms:created xsi:type="dcterms:W3CDTF">2020-12-22T03:05:05Z</dcterms:created>
  <dcterms:modified xsi:type="dcterms:W3CDTF">2021-12-18T07:11:39Z</dcterms:modified>
</cp:coreProperties>
</file>