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7"/>
  </p:handoutMasterIdLst>
  <p:sldIdLst>
    <p:sldId id="256" r:id="rId2"/>
    <p:sldId id="480" r:id="rId3"/>
    <p:sldId id="481" r:id="rId4"/>
    <p:sldId id="451" r:id="rId5"/>
    <p:sldId id="452" r:id="rId6"/>
    <p:sldId id="453" r:id="rId7"/>
    <p:sldId id="454" r:id="rId8"/>
    <p:sldId id="458" r:id="rId9"/>
    <p:sldId id="456" r:id="rId10"/>
    <p:sldId id="466" r:id="rId11"/>
    <p:sldId id="468" r:id="rId12"/>
    <p:sldId id="479" r:id="rId13"/>
    <p:sldId id="496" r:id="rId14"/>
    <p:sldId id="498" r:id="rId15"/>
    <p:sldId id="418" r:id="rId16"/>
    <p:sldId id="440" r:id="rId17"/>
    <p:sldId id="482" r:id="rId18"/>
    <p:sldId id="483" r:id="rId19"/>
    <p:sldId id="484" r:id="rId20"/>
    <p:sldId id="485" r:id="rId21"/>
    <p:sldId id="486" r:id="rId22"/>
    <p:sldId id="487" r:id="rId23"/>
    <p:sldId id="488" r:id="rId24"/>
    <p:sldId id="489" r:id="rId25"/>
    <p:sldId id="490" r:id="rId26"/>
    <p:sldId id="491" r:id="rId27"/>
    <p:sldId id="492" r:id="rId28"/>
    <p:sldId id="493" r:id="rId29"/>
    <p:sldId id="494" r:id="rId30"/>
    <p:sldId id="499" r:id="rId31"/>
    <p:sldId id="500" r:id="rId32"/>
    <p:sldId id="501" r:id="rId33"/>
    <p:sldId id="502" r:id="rId34"/>
    <p:sldId id="439" r:id="rId35"/>
    <p:sldId id="47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4660"/>
  </p:normalViewPr>
  <p:slideViewPr>
    <p:cSldViewPr snapToGrid="0">
      <p:cViewPr varScale="1">
        <p:scale>
          <a:sx n="91" d="100"/>
          <a:sy n="91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7T10:27:16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2782 11865 255 0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6.xml"/><Relationship Id="rId7" Type="http://schemas.openxmlformats.org/officeDocument/2006/relationships/slide" Target="slide8.xml"/><Relationship Id="rId12" Type="http://schemas.openxmlformats.org/officeDocument/2006/relationships/slide" Target="slide1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11" Type="http://schemas.openxmlformats.org/officeDocument/2006/relationships/slide" Target="slide13.xml"/><Relationship Id="rId5" Type="http://schemas.openxmlformats.org/officeDocument/2006/relationships/slide" Target="slide9.xml"/><Relationship Id="rId10" Type="http://schemas.openxmlformats.org/officeDocument/2006/relationships/slide" Target="slide12.xml"/><Relationship Id="rId4" Type="http://schemas.openxmlformats.org/officeDocument/2006/relationships/slide" Target="slide7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customXml" Target="../ink/ink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26.xml"/><Relationship Id="rId18" Type="http://schemas.openxmlformats.org/officeDocument/2006/relationships/slide" Target="slide32.xml"/><Relationship Id="rId3" Type="http://schemas.openxmlformats.org/officeDocument/2006/relationships/slide" Target="slide16.xml"/><Relationship Id="rId7" Type="http://schemas.openxmlformats.org/officeDocument/2006/relationships/slide" Target="slide20.xml"/><Relationship Id="rId12" Type="http://schemas.openxmlformats.org/officeDocument/2006/relationships/slide" Target="slide25.xml"/><Relationship Id="rId17" Type="http://schemas.openxmlformats.org/officeDocument/2006/relationships/slide" Target="slide33.xml"/><Relationship Id="rId2" Type="http://schemas.openxmlformats.org/officeDocument/2006/relationships/slide" Target="slide34.xml"/><Relationship Id="rId16" Type="http://schemas.openxmlformats.org/officeDocument/2006/relationships/slide" Target="slide29.xml"/><Relationship Id="rId20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11" Type="http://schemas.openxmlformats.org/officeDocument/2006/relationships/slide" Target="slide24.xml"/><Relationship Id="rId5" Type="http://schemas.openxmlformats.org/officeDocument/2006/relationships/slide" Target="slide17.xml"/><Relationship Id="rId15" Type="http://schemas.openxmlformats.org/officeDocument/2006/relationships/slide" Target="slide28.xml"/><Relationship Id="rId10" Type="http://schemas.openxmlformats.org/officeDocument/2006/relationships/slide" Target="slide21.xml"/><Relationship Id="rId19" Type="http://schemas.openxmlformats.org/officeDocument/2006/relationships/slide" Target="slide31.xml"/><Relationship Id="rId4" Type="http://schemas.openxmlformats.org/officeDocument/2006/relationships/slide" Target="slide19.xml"/><Relationship Id="rId9" Type="http://schemas.openxmlformats.org/officeDocument/2006/relationships/slide" Target="slide23.xml"/><Relationship Id="rId14" Type="http://schemas.openxmlformats.org/officeDocument/2006/relationships/slide" Target="slide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30506" y="217114"/>
            <a:ext cx="11589745" cy="3826076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34" y="376858"/>
            <a:ext cx="4706087" cy="35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85074" y="462455"/>
            <a:ext cx="11229278" cy="5979161"/>
          </a:xfrm>
          <a:prstGeom prst="roundRect">
            <a:avLst>
              <a:gd name="adj" fmla="val 3823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2019623" y="4546304"/>
            <a:ext cx="4080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998" y="1943514"/>
            <a:ext cx="3596952" cy="2292295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324" y="1093080"/>
            <a:ext cx="6040658" cy="5347657"/>
          </a:xfrm>
          <a:prstGeom prst="rect">
            <a:avLst/>
          </a:prstGeom>
        </p:spPr>
      </p:pic>
      <p:sp>
        <p:nvSpPr>
          <p:cNvPr id="16" name="กล่องข้อความ 15"/>
          <p:cNvSpPr txBox="1"/>
          <p:nvPr/>
        </p:nvSpPr>
        <p:spPr>
          <a:xfrm>
            <a:off x="8016954" y="5917517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</a:t>
            </a:r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ชาติ ใจ</a:t>
            </a:r>
            <a:r>
              <a:rPr lang="th-TH" sz="28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ฉ่ำ  (เชฟบอล)</a:t>
            </a:r>
            <a:endParaRPr lang="th-TH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9562287" y="6457890"/>
            <a:ext cx="228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</a:t>
            </a:r>
            <a:r>
              <a:rPr lang="en-US" sz="2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65] </a:t>
            </a:r>
            <a:r>
              <a:rPr lang="th-TH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27/01/64</a:t>
            </a:r>
          </a:p>
        </p:txBody>
      </p:sp>
    </p:spTree>
    <p:extLst>
      <p:ext uri="{BB962C8B-B14F-4D97-AF65-F5344CB8AC3E}">
        <p14:creationId xmlns:p14="http://schemas.microsoft.com/office/powerpoint/2010/main" val="640374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9562287" y="6457890"/>
            <a:ext cx="228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</a:t>
            </a:r>
            <a:r>
              <a:rPr lang="en-US" sz="2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65] </a:t>
            </a:r>
            <a:r>
              <a:rPr lang="th-TH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27/01/64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672030" y="550843"/>
            <a:ext cx="10829580" cy="5793222"/>
          </a:xfrm>
          <a:prstGeom prst="roundRect">
            <a:avLst>
              <a:gd name="adj" fmla="val 2701"/>
            </a:avLst>
          </a:prstGeom>
          <a:solidFill>
            <a:srgbClr val="F9F9F9">
              <a:alpha val="3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793317" y="3480133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0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อาหารตะวันตก</a:t>
            </a:r>
            <a:endParaRPr lang="th-TH" sz="4000" b="1" dirty="0">
              <a:solidFill>
                <a:srgbClr val="0000CC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1" name="กลุ่ม 10"/>
          <p:cNvGrpSpPr/>
          <p:nvPr/>
        </p:nvGrpSpPr>
        <p:grpSpPr>
          <a:xfrm>
            <a:off x="1587062" y="4351906"/>
            <a:ext cx="5001135" cy="760078"/>
            <a:chOff x="3976319" y="5083891"/>
            <a:chExt cx="3866609" cy="558543"/>
          </a:xfrm>
        </p:grpSpPr>
        <p:sp>
          <p:nvSpPr>
            <p:cNvPr id="12" name="สี่เหลี่ยมผืนผ้ามุมมน 11"/>
            <p:cNvSpPr/>
            <p:nvPr/>
          </p:nvSpPr>
          <p:spPr>
            <a:xfrm>
              <a:off x="3976319" y="5083891"/>
              <a:ext cx="3866609" cy="558543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4" name="กล่องข้อความ 13">
              <a:hlinkClick r:id="rId2" action="ppaction://hlinksldjump"/>
            </p:cNvPr>
            <p:cNvSpPr txBox="1"/>
            <p:nvPr/>
          </p:nvSpPr>
          <p:spPr>
            <a:xfrm>
              <a:off x="4135784" y="5148301"/>
              <a:ext cx="3547679" cy="452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4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ปลากะพงย่างกับสตู</a:t>
              </a:r>
              <a:r>
                <a:rPr lang="th-TH" sz="34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ว์</a:t>
              </a:r>
              <a:r>
                <a:rPr lang="th-TH" sz="34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ผักสไตล์ฝรั่งเศส</a:t>
              </a:r>
              <a:endParaRPr lang="en-US" sz="34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868" y="1092123"/>
            <a:ext cx="3596952" cy="229229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934" y="996408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7406927" y="5870064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</a:t>
            </a:r>
            <a:r>
              <a:rPr lang="th-TH" sz="2800" b="1" dirty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ชาติ ใจ</a:t>
            </a:r>
            <a:r>
              <a:rPr lang="th-TH" sz="2800" b="1" dirty="0" smtClean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ฉ่ำ  (เชฟบอล)</a:t>
            </a:r>
            <a:endParaRPr lang="th-TH" sz="2800" b="1" dirty="0">
              <a:solidFill>
                <a:srgbClr val="00008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2629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61130" y="1035641"/>
            <a:ext cx="10894842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28" y="223565"/>
            <a:ext cx="607059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827065" y="2442555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827065" y="3140981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6348946" y="2506471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827065" y="1716789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75842" y="54086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6332687" y="1789778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2827065" y="3863141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6348946" y="3216058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332687" y="3955316"/>
            <a:ext cx="13756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1" action="ppaction://hlinksldjump"/>
          </p:cNvPr>
          <p:cNvSpPr txBox="1"/>
          <p:nvPr/>
        </p:nvSpPr>
        <p:spPr>
          <a:xfrm>
            <a:off x="6332687" y="4731205"/>
            <a:ext cx="19915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2" action="ppaction://hlinksldjump"/>
          </p:cNvPr>
          <p:cNvSpPr txBox="1"/>
          <p:nvPr/>
        </p:nvSpPr>
        <p:spPr>
          <a:xfrm>
            <a:off x="2848346" y="4561567"/>
            <a:ext cx="24587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</a:t>
            </a: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6959" y="451504"/>
            <a:ext cx="46686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1874" y="451504"/>
            <a:ext cx="4731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601835"/>
            <a:ext cx="44373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1001520" y="427140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7200" y="4267080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48998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49839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43638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440586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64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255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97" y="1420594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893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255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715" y="1534534"/>
            <a:ext cx="6411836" cy="4030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3164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255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062256" y="4873753"/>
            <a:ext cx="1752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กระดาษ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ฟอ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ยล์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07" y="1629814"/>
            <a:ext cx="6653621" cy="4087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5173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3" y="362659"/>
            <a:ext cx="62278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71808" y="595197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3" action="ppaction://hlinksldjump"/>
          </p:cNvPr>
          <p:cNvSpPr txBox="1"/>
          <p:nvPr/>
        </p:nvSpPr>
        <p:spPr>
          <a:xfrm>
            <a:off x="2353640" y="1336932"/>
            <a:ext cx="22604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</a:t>
            </a: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2353639" y="3309266"/>
            <a:ext cx="30907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เทศเข้มข้น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2353639" y="1989708"/>
            <a:ext cx="25256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</a:t>
            </a:r>
          </a:p>
        </p:txBody>
      </p:sp>
      <p:sp>
        <p:nvSpPr>
          <p:cNvPr id="24" name="กล่องข้อความ 23">
            <a:hlinkClick r:id="rId6" action="ppaction://hlinksldjump"/>
          </p:cNvPr>
          <p:cNvSpPr txBox="1"/>
          <p:nvPr/>
        </p:nvSpPr>
        <p:spPr>
          <a:xfrm>
            <a:off x="2353639" y="2649487"/>
            <a:ext cx="21060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</a:t>
            </a:r>
            <a:r>
              <a:rPr lang="th-TH" sz="30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เทียมจีน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24">
            <a:hlinkClick r:id="rId7" action="ppaction://hlinksldjump"/>
          </p:cNvPr>
          <p:cNvSpPr txBox="1"/>
          <p:nvPr/>
        </p:nvSpPr>
        <p:spPr>
          <a:xfrm>
            <a:off x="2353640" y="4032010"/>
            <a:ext cx="24415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น้ำสต๊อกไก่</a:t>
            </a:r>
          </a:p>
        </p:txBody>
      </p:sp>
      <p:sp>
        <p:nvSpPr>
          <p:cNvPr id="26" name="กล่องข้อความ 25">
            <a:hlinkClick r:id="rId8" action="ppaction://hlinksldjump"/>
          </p:cNvPr>
          <p:cNvSpPr txBox="1"/>
          <p:nvPr/>
        </p:nvSpPr>
        <p:spPr>
          <a:xfrm>
            <a:off x="2374659" y="5373765"/>
            <a:ext cx="18788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ใบไท</a:t>
            </a:r>
            <a:r>
              <a:rPr lang="th-TH" sz="30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ม์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สด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กล่องข้อความ 26">
            <a:hlinkClick r:id="rId9" action="ppaction://hlinksldjump"/>
          </p:cNvPr>
          <p:cNvSpPr txBox="1"/>
          <p:nvPr/>
        </p:nvSpPr>
        <p:spPr>
          <a:xfrm>
            <a:off x="5572978" y="1435710"/>
            <a:ext cx="2341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ตาลทราย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กล่องข้อความ 27">
            <a:hlinkClick r:id="rId10" action="ppaction://hlinksldjump"/>
          </p:cNvPr>
          <p:cNvSpPr txBox="1"/>
          <p:nvPr/>
        </p:nvSpPr>
        <p:spPr>
          <a:xfrm>
            <a:off x="2370652" y="4712118"/>
            <a:ext cx="20890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โรส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แม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รี่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11" action="ppaction://hlinksldjump"/>
          </p:cNvPr>
          <p:cNvSpPr txBox="1"/>
          <p:nvPr/>
        </p:nvSpPr>
        <p:spPr>
          <a:xfrm>
            <a:off x="5572978" y="2027816"/>
            <a:ext cx="17632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โหระพา</a:t>
            </a:r>
          </a:p>
        </p:txBody>
      </p:sp>
      <p:sp>
        <p:nvSpPr>
          <p:cNvPr id="14" name="กล่องข้อความ 13">
            <a:hlinkClick r:id="rId12" action="ppaction://hlinksldjump"/>
          </p:cNvPr>
          <p:cNvSpPr txBox="1"/>
          <p:nvPr/>
        </p:nvSpPr>
        <p:spPr>
          <a:xfrm>
            <a:off x="5572979" y="2649487"/>
            <a:ext cx="19944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พริกระฆัง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13" action="ppaction://hlinksldjump"/>
          </p:cNvPr>
          <p:cNvSpPr txBox="1"/>
          <p:nvPr/>
        </p:nvSpPr>
        <p:spPr>
          <a:xfrm>
            <a:off x="5615019" y="3354163"/>
            <a:ext cx="22992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แตงกวาญี่ปุ่น</a:t>
            </a:r>
          </a:p>
        </p:txBody>
      </p:sp>
      <p:sp>
        <p:nvSpPr>
          <p:cNvPr id="17" name="กล่องข้อความ 16">
            <a:hlinkClick r:id="rId14" action="ppaction://hlinksldjump"/>
          </p:cNvPr>
          <p:cNvSpPr txBox="1"/>
          <p:nvPr/>
        </p:nvSpPr>
        <p:spPr>
          <a:xfrm>
            <a:off x="5615019" y="4021785"/>
            <a:ext cx="19524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ปลากะพง</a:t>
            </a:r>
          </a:p>
        </p:txBody>
      </p:sp>
      <p:sp>
        <p:nvSpPr>
          <p:cNvPr id="18" name="กล่องข้อความ 17">
            <a:hlinkClick r:id="rId15" action="ppaction://hlinksldjump"/>
          </p:cNvPr>
          <p:cNvSpPr txBox="1"/>
          <p:nvPr/>
        </p:nvSpPr>
        <p:spPr>
          <a:xfrm>
            <a:off x="5616267" y="4754091"/>
            <a:ext cx="22034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16" action="ppaction://hlinksldjump"/>
          </p:cNvPr>
          <p:cNvSpPr txBox="1"/>
          <p:nvPr/>
        </p:nvSpPr>
        <p:spPr>
          <a:xfrm>
            <a:off x="5643376" y="5408420"/>
            <a:ext cx="20396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sp>
        <p:nvSpPr>
          <p:cNvPr id="20" name="กล่องข้อความ 19">
            <a:hlinkClick r:id="rId17" action="ppaction://hlinksldjump"/>
          </p:cNvPr>
          <p:cNvSpPr txBox="1"/>
          <p:nvPr/>
        </p:nvSpPr>
        <p:spPr>
          <a:xfrm>
            <a:off x="8450052" y="1420791"/>
            <a:ext cx="19524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มันฝรั่ง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กล่องข้อความ 28">
            <a:hlinkClick r:id="rId18" action="ppaction://hlinksldjump"/>
          </p:cNvPr>
          <p:cNvSpPr txBox="1"/>
          <p:nvPr/>
        </p:nvSpPr>
        <p:spPr>
          <a:xfrm>
            <a:off x="8451300" y="2153097"/>
            <a:ext cx="22034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เนยเค็ม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กล่องข้อความ 29">
            <a:hlinkClick r:id="rId19" action="ppaction://hlinksldjump"/>
          </p:cNvPr>
          <p:cNvSpPr txBox="1"/>
          <p:nvPr/>
        </p:nvSpPr>
        <p:spPr>
          <a:xfrm>
            <a:off x="8478408" y="2807426"/>
            <a:ext cx="24313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เห็ดแชม</a:t>
            </a:r>
            <a:r>
              <a:rPr lang="th-TH" sz="30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กล่องข้อความ 30">
            <a:hlinkClick r:id="rId20" action="ppaction://hlinksldjump"/>
          </p:cNvPr>
          <p:cNvSpPr txBox="1"/>
          <p:nvPr/>
        </p:nvSpPr>
        <p:spPr>
          <a:xfrm>
            <a:off x="8478409" y="3538834"/>
            <a:ext cx="27361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619" y="1084528"/>
            <a:ext cx="3607150" cy="4811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3" t="4905" r="6321"/>
          <a:stretch/>
        </p:blipFill>
        <p:spPr>
          <a:xfrm>
            <a:off x="3174126" y="1151527"/>
            <a:ext cx="5738546" cy="4660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2587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112" y="1235599"/>
            <a:ext cx="4919113" cy="4376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8359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0"/>
          <a:stretch/>
        </p:blipFill>
        <p:spPr>
          <a:xfrm>
            <a:off x="4135410" y="1041470"/>
            <a:ext cx="3973733" cy="4897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84933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348" y="1111342"/>
            <a:ext cx="4457845" cy="494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6421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675" y="1156725"/>
            <a:ext cx="3552263" cy="4730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1226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t="4751" r="1149" b="5287"/>
          <a:stretch/>
        </p:blipFill>
        <p:spPr>
          <a:xfrm>
            <a:off x="2837793" y="1204936"/>
            <a:ext cx="6400801" cy="457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0587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24" y="1010669"/>
            <a:ext cx="4087126" cy="4959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8683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2900855" y="1214099"/>
            <a:ext cx="6259058" cy="4230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4674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14401" y="553805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/>
          <a:stretch/>
        </p:blipFill>
        <p:spPr>
          <a:xfrm>
            <a:off x="3573517" y="1074050"/>
            <a:ext cx="5265683" cy="4231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กล่องข้อความ 4"/>
          <p:cNvSpPr txBox="1"/>
          <p:nvPr/>
        </p:nvSpPr>
        <p:spPr>
          <a:xfrm>
            <a:off x="4971393" y="5305402"/>
            <a:ext cx="269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พริกระฆัง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0263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14401" y="553805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813738" y="3403030"/>
            <a:ext cx="2690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แตงกวาญี่ปุ่น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53327" y="383717"/>
            <a:ext cx="4416868" cy="5891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7275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6" b="7126"/>
          <a:stretch/>
        </p:blipFill>
        <p:spPr>
          <a:xfrm>
            <a:off x="2367030" y="1396540"/>
            <a:ext cx="7673687" cy="3804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5451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10192"/>
          <a:stretch/>
        </p:blipFill>
        <p:spPr>
          <a:xfrm>
            <a:off x="3396468" y="1203336"/>
            <a:ext cx="5283451" cy="4574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9949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24" y="1241911"/>
            <a:ext cx="4248730" cy="4496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4051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26" y="1079067"/>
            <a:ext cx="4582735" cy="4822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8643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73" y="1212517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8639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519" y="1161003"/>
            <a:ext cx="5015681" cy="4726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2473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1509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2838" y="536967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+mj-cs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69" y="1395247"/>
            <a:ext cx="5770180" cy="4327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90595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62152" y="1249964"/>
            <a:ext cx="10836166" cy="44038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62152" y="407644"/>
            <a:ext cx="671813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6762" y="496784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165122" y="1546359"/>
            <a:ext cx="8998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นำผักที่เตรียมไว้มาล้าง และหั่นเป็นชิ้น</a:t>
            </a:r>
          </a:p>
          <a:p>
            <a:pPr algn="thaiDist"/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นำกระเทียมมาสับละเอียด พร้อมกับไท</a:t>
            </a:r>
            <a:r>
              <a:rPr lang="th-TH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ม์แ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ละโรส</a:t>
            </a:r>
            <a:r>
              <a:rPr lang="th-TH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แม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รี่</a:t>
            </a:r>
          </a:p>
          <a:p>
            <a:pPr algn="thaiDist"/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นำปลากะพงไปล้างทำความสะอาด นำมาแล่ และหั่นเป็นชิ้น</a:t>
            </a:r>
            <a:r>
              <a:rPr lang="th-TH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เท่าๆกัน</a:t>
            </a:r>
            <a:endParaRPr lang="th-TH" sz="32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7" y="1061544"/>
            <a:ext cx="10510345" cy="5033319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19807" y="243880"/>
            <a:ext cx="61275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ปลากะพงย่างกับสตู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ว์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ผักสไตล์ฝรั่งเศส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673561" y="552705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100452" y="1323852"/>
            <a:ext cx="994905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ตั้งหม้อแล้วใส่น้ำมันให้ร้อน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ใส่หัว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และกระเทียมที่เตรียมไว้ นำใส่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ลงใน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ใช้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ไม้พายคนให้เข้ากัน จนกระทั่ง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สุก มี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สีใส แล้วใส่มะเขือ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เทศเข้มข้น 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น้ำสต๊อกไก่ ใบโรสแมรี ใบ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ไท</a:t>
            </a:r>
            <a:r>
              <a:rPr lang="th-TH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ม์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 และใบโหระพา จากนั้นตุ๋นทิ้งไว้ 15 นาที คนบ้างแต่ไม่บ่อย</a:t>
            </a:r>
          </a:p>
          <a:p>
            <a:pPr algn="thaiDist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พริกหวานและแตงกวา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ญี่ปุ่นไป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ทอดในกระทะร้อนๆ จนสุกเป็นสีน้ำตาลเข้ม จึงนำไปใส่ในหม้อตุ๋น แล้วปรุงรสด้วยเกลือและพริกไทยดำ </a:t>
            </a:r>
          </a:p>
          <a:p>
            <a:pPr algn="thaiDist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นำปลากะพงปรุงรสด้วยเกลือและพริกไทยดำ แล้วนำไปย่างใน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กระทะเทฟล่อน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จนสุก</a:t>
            </a:r>
          </a:p>
          <a:p>
            <a:pPr algn="thaiDist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ตักสตู</a:t>
            </a:r>
            <a:r>
              <a:rPr lang="th-TH" sz="32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ว์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 1 ทัพพีวางบนจาน แล้วนำปลากะพงวางด้านบน และตกแต่งโรยหน้าด้วยสมุนไพรขนาด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เล็ก</a:t>
            </a:r>
            <a:endParaRPr lang="th-TH" sz="32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5998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2971</TotalTime>
  <Words>667</Words>
  <Application>Microsoft Office PowerPoint</Application>
  <PresentationFormat>แบบจอกว้าง</PresentationFormat>
  <Paragraphs>109</Paragraphs>
  <Slides>35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35</vt:i4>
      </vt:variant>
    </vt:vector>
  </HeadingPairs>
  <TitlesOfParts>
    <vt:vector size="45" baseType="lpstr">
      <vt:lpstr>Angsana New</vt:lpstr>
      <vt:lpstr>Arial</vt:lpstr>
      <vt:lpstr>Browallia New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988</cp:revision>
  <cp:lastPrinted>2021-01-26T01:59:23Z</cp:lastPrinted>
  <dcterms:created xsi:type="dcterms:W3CDTF">2020-12-22T03:05:05Z</dcterms:created>
  <dcterms:modified xsi:type="dcterms:W3CDTF">2021-01-27T13:46:39Z</dcterms:modified>
</cp:coreProperties>
</file>