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752" r:id="rId4"/>
    <p:sldId id="534" r:id="rId5"/>
    <p:sldId id="557" r:id="rId6"/>
    <p:sldId id="559" r:id="rId7"/>
    <p:sldId id="592" r:id="rId8"/>
    <p:sldId id="562" r:id="rId9"/>
    <p:sldId id="563" r:id="rId10"/>
    <p:sldId id="564" r:id="rId11"/>
    <p:sldId id="565" r:id="rId12"/>
    <p:sldId id="567" r:id="rId13"/>
    <p:sldId id="569" r:id="rId14"/>
    <p:sldId id="568" r:id="rId15"/>
    <p:sldId id="607" r:id="rId16"/>
    <p:sldId id="749" r:id="rId17"/>
    <p:sldId id="750" r:id="rId18"/>
    <p:sldId id="753" r:id="rId19"/>
    <p:sldId id="755" r:id="rId20"/>
    <p:sldId id="679" r:id="rId21"/>
    <p:sldId id="504" r:id="rId22"/>
    <p:sldId id="681" r:id="rId23"/>
    <p:sldId id="682" r:id="rId24"/>
    <p:sldId id="683" r:id="rId25"/>
    <p:sldId id="684" r:id="rId26"/>
    <p:sldId id="685" r:id="rId27"/>
    <p:sldId id="754" r:id="rId28"/>
    <p:sldId id="645" r:id="rId29"/>
    <p:sldId id="756" r:id="rId30"/>
    <p:sldId id="757" r:id="rId31"/>
    <p:sldId id="758" r:id="rId32"/>
    <p:sldId id="759" r:id="rId33"/>
    <p:sldId id="760" r:id="rId34"/>
    <p:sldId id="761" r:id="rId35"/>
    <p:sldId id="762" r:id="rId36"/>
    <p:sldId id="763" r:id="rId37"/>
    <p:sldId id="764" r:id="rId38"/>
    <p:sldId id="765" r:id="rId39"/>
    <p:sldId id="766" r:id="rId40"/>
    <p:sldId id="767" r:id="rId41"/>
    <p:sldId id="768" r:id="rId42"/>
    <p:sldId id="769" r:id="rId43"/>
    <p:sldId id="770" r:id="rId44"/>
    <p:sldId id="771" r:id="rId45"/>
    <p:sldId id="772" r:id="rId46"/>
    <p:sldId id="775" r:id="rId47"/>
    <p:sldId id="773" r:id="rId48"/>
    <p:sldId id="774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000082"/>
    <a:srgbClr val="00008E"/>
    <a:srgbClr val="000074"/>
    <a:srgbClr val="660033"/>
    <a:srgbClr val="EAEAEA"/>
    <a:srgbClr val="D60093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9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35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2760 11075 255 0,'18'-48'0'0,"-10"26"0"16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40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2640 10963 255 0,'-48'62'0'15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10/05/64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2.xm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8.pn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6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12" Type="http://schemas.openxmlformats.org/officeDocument/2006/relationships/slide" Target="slide18.xml"/><Relationship Id="rId2" Type="http://schemas.openxmlformats.org/officeDocument/2006/relationships/slide" Target="slide9.xml"/><Relationship Id="rId16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12.xml"/><Relationship Id="rId5" Type="http://schemas.openxmlformats.org/officeDocument/2006/relationships/slide" Target="slide8.xml"/><Relationship Id="rId15" Type="http://schemas.openxmlformats.org/officeDocument/2006/relationships/image" Target="../media/image9.png"/><Relationship Id="rId10" Type="http://schemas.openxmlformats.org/officeDocument/2006/relationships/slide" Target="slide15.xml"/><Relationship Id="rId4" Type="http://schemas.openxmlformats.org/officeDocument/2006/relationships/slide" Target="slide6.xml"/><Relationship Id="rId9" Type="http://schemas.openxmlformats.org/officeDocument/2006/relationships/slide" Target="slide20.xml"/><Relationship Id="rId1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4.jpg"/><Relationship Id="rId7" Type="http://schemas.openxmlformats.org/officeDocument/2006/relationships/image" Target="../media/image16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10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slide" Target="slide4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0.jp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slide" Target="slide4.xml"/><Relationship Id="rId4" Type="http://schemas.openxmlformats.org/officeDocument/2006/relationships/image" Target="../media/image21.jpg"/><Relationship Id="rId9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9.pn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.xm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1.xml"/><Relationship Id="rId7" Type="http://schemas.openxmlformats.org/officeDocument/2006/relationships/slide" Target="slide30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10" Type="http://schemas.openxmlformats.org/officeDocument/2006/relationships/slide" Target="slide27.xml"/><Relationship Id="rId4" Type="http://schemas.openxmlformats.org/officeDocument/2006/relationships/slide" Target="slide25.xml"/><Relationship Id="rId9" Type="http://schemas.openxmlformats.org/officeDocument/2006/relationships/slide" Target="slide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emf"/><Relationship Id="rId3" Type="http://schemas.openxmlformats.org/officeDocument/2006/relationships/customXml" Target="../ink/ink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8.png"/><Relationship Id="rId9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13" Type="http://schemas.openxmlformats.org/officeDocument/2006/relationships/slide" Target="slide41.xml"/><Relationship Id="rId3" Type="http://schemas.openxmlformats.org/officeDocument/2006/relationships/slide" Target="slide32.xml"/><Relationship Id="rId7" Type="http://schemas.openxmlformats.org/officeDocument/2006/relationships/slide" Target="slide31.xml"/><Relationship Id="rId12" Type="http://schemas.openxmlformats.org/officeDocument/2006/relationships/slide" Target="slide40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11" Type="http://schemas.openxmlformats.org/officeDocument/2006/relationships/slide" Target="slide39.xml"/><Relationship Id="rId5" Type="http://schemas.openxmlformats.org/officeDocument/2006/relationships/slide" Target="slide33.xml"/><Relationship Id="rId10" Type="http://schemas.openxmlformats.org/officeDocument/2006/relationships/image" Target="../media/image43.png"/><Relationship Id="rId4" Type="http://schemas.openxmlformats.org/officeDocument/2006/relationships/slide" Target="slide36.xml"/><Relationship Id="rId9" Type="http://schemas.openxmlformats.org/officeDocument/2006/relationships/slide" Target="slide3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" Target="slide42.xml"/><Relationship Id="rId7" Type="http://schemas.openxmlformats.org/officeDocument/2006/relationships/slide" Target="slide28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4.xml"/><Relationship Id="rId4" Type="http://schemas.openxmlformats.org/officeDocument/2006/relationships/slide" Target="slide43.xml"/><Relationship Id="rId9" Type="http://schemas.openxmlformats.org/officeDocument/2006/relationships/slide" Target="slide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85445" y="750276"/>
            <a:ext cx="10597663" cy="5573487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607833" y="6388346"/>
            <a:ext cx="2728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[88] 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</a:t>
            </a:r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/0</a:t>
            </a:r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916884" y="3843613"/>
            <a:ext cx="471286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3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95" y="1018411"/>
            <a:ext cx="3877349" cy="524681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170347" y="5713765"/>
            <a:ext cx="3570833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942" y="1221378"/>
            <a:ext cx="3876745" cy="24706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กล่องข้อความ 11">
            <a:hlinkClick r:id="rId9" action="ppaction://hlinksldjump"/>
          </p:cNvPr>
          <p:cNvSpPr txBox="1"/>
          <p:nvPr/>
        </p:nvSpPr>
        <p:spPr>
          <a:xfrm>
            <a:off x="1294088" y="4913535"/>
            <a:ext cx="6454866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Gnocchi 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8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นย็อคคี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Tomato basil sauce</a:t>
            </a:r>
            <a:endParaRPr lang="th-TH" sz="28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85445" y="750276"/>
            <a:ext cx="10597663" cy="5573487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64136" y="6433399"/>
            <a:ext cx="2728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[88] 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</a:t>
            </a:r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/0</a:t>
            </a:r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781791" y="3826473"/>
            <a:ext cx="47128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398" y="1252156"/>
            <a:ext cx="3876745" cy="24706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กล่องข้อความ 11">
            <a:hlinkClick r:id="rId9" action="ppaction://hlinksldjump"/>
          </p:cNvPr>
          <p:cNvSpPr txBox="1"/>
          <p:nvPr/>
        </p:nvSpPr>
        <p:spPr>
          <a:xfrm>
            <a:off x="2595112" y="4719495"/>
            <a:ext cx="2780016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Gnocchi 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นย็อคคี</a:t>
            </a:r>
            <a:r>
              <a:rPr lang="en-US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95" y="1018411"/>
            <a:ext cx="3877349" cy="5246819"/>
          </a:xfrm>
          <a:prstGeom prst="rect">
            <a:avLst/>
          </a:prstGeom>
        </p:spPr>
      </p:pic>
      <p:sp>
        <p:nvSpPr>
          <p:cNvPr id="15" name="ม้วนกระดาษแนวนอน 14"/>
          <p:cNvSpPr/>
          <p:nvPr/>
        </p:nvSpPr>
        <p:spPr>
          <a:xfrm>
            <a:off x="7170347" y="5713765"/>
            <a:ext cx="3570833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</a:t>
            </a:r>
          </a:p>
        </p:txBody>
      </p:sp>
    </p:spTree>
    <p:extLst>
      <p:ext uri="{BB962C8B-B14F-4D97-AF65-F5344CB8AC3E}">
        <p14:creationId xmlns:p14="http://schemas.microsoft.com/office/powerpoint/2010/main" val="89165640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27538" y="1227531"/>
            <a:ext cx="11196923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917429" y="3172613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18258" y="1729279"/>
            <a:ext cx="2925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+ เตาอบ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17429" y="2485456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4496814" y="1690606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9204524" y="1784778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917429" y="4577647"/>
            <a:ext cx="268562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4496815" y="2399728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678192" y="56645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6" name="กล่องข้อความ 18">
            <a:hlinkClick r:id="rId10" action="ppaction://hlinksldjump"/>
          </p:cNvPr>
          <p:cNvSpPr txBox="1"/>
          <p:nvPr/>
        </p:nvSpPr>
        <p:spPr>
          <a:xfrm>
            <a:off x="4496814" y="3142459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1" name="กล่องข้อความ 18">
            <a:hlinkClick r:id="rId11" action="ppaction://hlinksldjump"/>
          </p:cNvPr>
          <p:cNvSpPr txBox="1"/>
          <p:nvPr/>
        </p:nvSpPr>
        <p:spPr>
          <a:xfrm>
            <a:off x="9204525" y="2482653"/>
            <a:ext cx="187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sp>
        <p:nvSpPr>
          <p:cNvPr id="23" name="กล่องข้อความ 18">
            <a:hlinkClick r:id="rId12" action="ppaction://hlinksldjump"/>
          </p:cNvPr>
          <p:cNvSpPr txBox="1"/>
          <p:nvPr/>
        </p:nvSpPr>
        <p:spPr>
          <a:xfrm>
            <a:off x="9212918" y="3156924"/>
            <a:ext cx="2902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</a:t>
            </a:r>
          </a:p>
        </p:txBody>
      </p:sp>
      <p:sp>
        <p:nvSpPr>
          <p:cNvPr id="29" name="กล่องข้อความ 18">
            <a:hlinkClick r:id="rId13" action="ppaction://hlinksldjump"/>
          </p:cNvPr>
          <p:cNvSpPr txBox="1"/>
          <p:nvPr/>
        </p:nvSpPr>
        <p:spPr>
          <a:xfrm>
            <a:off x="4496814" y="3851581"/>
            <a:ext cx="2910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 + ถาดรอง</a:t>
            </a:r>
          </a:p>
        </p:txBody>
      </p:sp>
      <p:sp>
        <p:nvSpPr>
          <p:cNvPr id="30" name="กล่องข้อความ 18">
            <a:hlinkClick r:id="rId14" action="ppaction://hlinksldjump"/>
          </p:cNvPr>
          <p:cNvSpPr txBox="1"/>
          <p:nvPr/>
        </p:nvSpPr>
        <p:spPr>
          <a:xfrm>
            <a:off x="9225495" y="3853723"/>
            <a:ext cx="2510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มีดปอกผลไม้</a:t>
            </a:r>
          </a:p>
        </p:txBody>
      </p:sp>
      <p:grpSp>
        <p:nvGrpSpPr>
          <p:cNvPr id="9" name="กลุ่ม 8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8" name="รูปภาพ 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33" name="กล่องข้อความ 32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5" name="กล่องข้อความ 18">
            <a:hlinkClick r:id="rId16" action="ppaction://hlinksldjump"/>
          </p:cNvPr>
          <p:cNvSpPr txBox="1"/>
          <p:nvPr/>
        </p:nvSpPr>
        <p:spPr>
          <a:xfrm>
            <a:off x="917429" y="3890490"/>
            <a:ext cx="2510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เครื่องปั่น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24" y="5194021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4562407" y="5314204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 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31" y="1702566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20" y="1788678"/>
            <a:ext cx="4207167" cy="315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73" y="5122690"/>
            <a:ext cx="725425" cy="667513"/>
          </a:xfrm>
          <a:prstGeom prst="rect">
            <a:avLst/>
          </a:prstGeom>
        </p:spPr>
      </p:pic>
      <p:sp>
        <p:nvSpPr>
          <p:cNvPr id="26" name="กล่องข้อความ 25"/>
          <p:cNvSpPr txBox="1"/>
          <p:nvPr/>
        </p:nvSpPr>
        <p:spPr>
          <a:xfrm>
            <a:off x="8286656" y="5242873"/>
            <a:ext cx="96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เตาอบ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310210"/>
            <a:ext cx="1122342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92041" y="1799734"/>
            <a:ext cx="3939813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17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2" y="175380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91" y="4842275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529089" y="4960541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901" y="3819978"/>
            <a:ext cx="3381068" cy="2278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กลุ่ม 17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037" y="505672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73935" y="5174992"/>
            <a:ext cx="2820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62" y="2166380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51" y="2173813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แผนผังลำดับงาน: สิ้นสุด 15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38" y="2177108"/>
            <a:ext cx="3236089" cy="2427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กลุ่ม 17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993600" y="3961800"/>
              <a:ext cx="9720" cy="25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9280" y="3957480"/>
                <a:ext cx="18360" cy="3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3847"/>
            <a:ext cx="10452100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13" y="5041260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01811" y="5159526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ที่คีบอาหาร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แผนผังลำดับงาน: สิ้นสุด 12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357" y="4767290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5281940" y="4874312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5042227" y="1906489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065" y="511646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3687963" y="5234730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043" y="1947041"/>
            <a:ext cx="4000807" cy="3000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108" y="2015442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099" y="5116464"/>
            <a:ext cx="725425" cy="667513"/>
          </a:xfrm>
          <a:prstGeom prst="rect">
            <a:avLst/>
          </a:prstGeom>
        </p:spPr>
      </p:pic>
      <p:sp>
        <p:nvSpPr>
          <p:cNvPr id="16" name="กล่องข้อความ 15"/>
          <p:cNvSpPr txBox="1"/>
          <p:nvPr/>
        </p:nvSpPr>
        <p:spPr>
          <a:xfrm>
            <a:off x="7049997" y="5234730"/>
            <a:ext cx="2494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ตะแกรงร่อนแป้ง</a:t>
            </a:r>
          </a:p>
        </p:txBody>
      </p: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03052"/>
            <a:ext cx="10452100" cy="499614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31" y="5108768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572829" y="5227034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954063" y="165854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933120" y="3946680"/>
              <a:ext cx="17640" cy="22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8800" y="3942360"/>
                <a:ext cx="26280" cy="3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13" y="4737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24967" y="4892174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33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55" y="534438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47371" y="5438696"/>
            <a:ext cx="2326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 + ถาดรอง</a:t>
            </a: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236" y="1966632"/>
            <a:ext cx="38290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57950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55" y="534438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47371" y="5438696"/>
            <a:ext cx="1636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มีดปอกผลไม้</a:t>
            </a: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691113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55" y="534438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47371" y="5438696"/>
            <a:ext cx="2887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ยล์ห่ออาหาร</a:t>
            </a: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3"/>
          <a:stretch/>
        </p:blipFill>
        <p:spPr>
          <a:xfrm>
            <a:off x="3203272" y="1758829"/>
            <a:ext cx="5671155" cy="3585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95509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97474" y="148848"/>
            <a:ext cx="7274805" cy="1194598"/>
            <a:chOff x="2184889" y="2705191"/>
            <a:chExt cx="7274805" cy="1194598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884965" cy="1194598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97947" y="3079128"/>
              <a:ext cx="596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, Tomato basil sauce 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455" y="5344388"/>
            <a:ext cx="725425" cy="667513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461771" y="5438696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เครื่องปั่น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18" y="1494195"/>
            <a:ext cx="2654937" cy="3730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554540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55758" y="1280631"/>
            <a:ext cx="10401522" cy="503573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3782334" y="1416937"/>
            <a:ext cx="31428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 250 กรัม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3787997" y="4421177"/>
            <a:ext cx="21566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3782336" y="2147329"/>
            <a:ext cx="40424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88	กรัม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3782335" y="2903162"/>
            <a:ext cx="37868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ผงพาร์เมซานชีส 30 กรัม</a:t>
            </a:r>
          </a:p>
        </p:txBody>
      </p:sp>
      <p:sp>
        <p:nvSpPr>
          <p:cNvPr id="33" name="กล่องข้อความ 16">
            <a:hlinkClick r:id="rId2" action="ppaction://hlinksldjump"/>
          </p:cNvPr>
          <p:cNvSpPr txBox="1"/>
          <p:nvPr/>
        </p:nvSpPr>
        <p:spPr>
          <a:xfrm>
            <a:off x="3782335" y="3657566"/>
            <a:ext cx="24660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1 ฟอง</a:t>
            </a:r>
          </a:p>
        </p:txBody>
      </p:sp>
      <p:sp>
        <p:nvSpPr>
          <p:cNvPr id="20" name="แผนผังลำดับงาน: สิ้นสุด 19">
            <a:hlinkClick r:id="rId7" action="ppaction://hlinksldjump"/>
          </p:cNvPr>
          <p:cNvSpPr/>
          <p:nvPr/>
        </p:nvSpPr>
        <p:spPr>
          <a:xfrm>
            <a:off x="1002061" y="5681833"/>
            <a:ext cx="1772669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 Sauce</a:t>
            </a:r>
            <a:endParaRPr lang="th-TH" sz="25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5" name="กลุ่ม 24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26" name="รูปภาพ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27" name="กล่องข้อความ 26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8" name="กล่องข้อความ 27">
            <a:hlinkClick r:id="rId9" action="ppaction://hlinksldjump"/>
          </p:cNvPr>
          <p:cNvSpPr txBox="1"/>
          <p:nvPr/>
        </p:nvSpPr>
        <p:spPr>
          <a:xfrm>
            <a:off x="3825264" y="5119927"/>
            <a:ext cx="26466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</a:t>
            </a:r>
          </a:p>
        </p:txBody>
      </p:sp>
      <p:sp>
        <p:nvSpPr>
          <p:cNvPr id="29" name="กล่องข้อความ 28">
            <a:hlinkClick r:id="rId10" action="ppaction://hlinksldjump"/>
          </p:cNvPr>
          <p:cNvSpPr txBox="1"/>
          <p:nvPr/>
        </p:nvSpPr>
        <p:spPr>
          <a:xfrm>
            <a:off x="3826319" y="5797015"/>
            <a:ext cx="37428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Nutmeg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(จันทน์เทศ)</a:t>
            </a:r>
          </a:p>
        </p:txBody>
      </p:sp>
    </p:spTree>
    <p:extLst>
      <p:ext uri="{BB962C8B-B14F-4D97-AF65-F5344CB8AC3E}">
        <p14:creationId xmlns:p14="http://schemas.microsoft.com/office/powerpoint/2010/main" val="334526964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61872"/>
            <a:ext cx="10310648" cy="507817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257" y="5447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710817" y="5492094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080" y="1521694"/>
            <a:ext cx="4877288" cy="3812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3706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554" y="548817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348979" y="5518356"/>
            <a:ext cx="264367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</a:t>
            </a:r>
            <a:endParaRPr lang="en-US" sz="3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2" b="5747"/>
          <a:stretch/>
        </p:blipFill>
        <p:spPr>
          <a:xfrm>
            <a:off x="3122218" y="1393565"/>
            <a:ext cx="5895012" cy="4124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798471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3584"/>
            <a:ext cx="10310648" cy="505989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61" y="526583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265686" y="5383820"/>
            <a:ext cx="238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ผงพาร์เมซานชีส 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0"/>
          <a:stretch/>
        </p:blipFill>
        <p:spPr>
          <a:xfrm>
            <a:off x="3177736" y="1526295"/>
            <a:ext cx="5783976" cy="3625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0535740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3583"/>
            <a:ext cx="10310648" cy="507817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35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781260" y="5416475"/>
            <a:ext cx="792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205" y="1503647"/>
            <a:ext cx="4611037" cy="3653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840424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7748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8" y="534901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828968" y="5393200"/>
            <a:ext cx="899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1" b="10191"/>
          <a:stretch/>
        </p:blipFill>
        <p:spPr>
          <a:xfrm>
            <a:off x="3366733" y="1765964"/>
            <a:ext cx="5405981" cy="3408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19165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339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356649" y="5404891"/>
            <a:ext cx="1933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 b="10957"/>
          <a:stretch/>
        </p:blipFill>
        <p:spPr>
          <a:xfrm>
            <a:off x="3899926" y="1418402"/>
            <a:ext cx="4339596" cy="3762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16865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389" y="5377233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524814" y="5386689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Nutmeg</a:t>
            </a:r>
            <a:endParaRPr lang="th-TH" sz="40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" r="2980" b="31494"/>
          <a:stretch/>
        </p:blipFill>
        <p:spPr>
          <a:xfrm>
            <a:off x="3922581" y="1550590"/>
            <a:ext cx="4076272" cy="3676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0410810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5608" y="1233847"/>
            <a:ext cx="10886535" cy="5184206"/>
          </a:xfrm>
          <a:prstGeom prst="roundRect">
            <a:avLst>
              <a:gd name="adj" fmla="val 190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502109" y="5940268"/>
            <a:ext cx="173659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Sauce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118145" y="2893280"/>
            <a:ext cx="96247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เปิดเตาอบที่อุณหภูมิ 200 องศา  นำมันฝรั่งห่อด้วยอลูมิเนียม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์ไ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ปอบประมาณ 50 นาที หรือจนสุก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นำมันมาบด ผสมแป้ง และชีส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ผสมไข่ไก่ ผสมให้เข้ากัน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ปั้นขึ้นรูป โดยใช้ส้อมเคล้าด้วยแป้งนวลไม่ให้ติดกัน พักให้แห้ง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1118145" y="1554978"/>
            <a:ext cx="9624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ล้างทำความสะอาดมันฝรั่ง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297474" y="148848"/>
            <a:ext cx="6455019" cy="1194598"/>
            <a:chOff x="2184889" y="2705191"/>
            <a:chExt cx="6455019" cy="1194598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455019" cy="1194598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3751417" y="3016368"/>
              <a:ext cx="3907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Gnocchi 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นย็อคคี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85445" y="750276"/>
            <a:ext cx="10597663" cy="5573487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64136" y="6433399"/>
            <a:ext cx="2728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[88] 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</a:t>
            </a:r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/0</a:t>
            </a:r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794340" y="3925221"/>
            <a:ext cx="47128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31" y="1291284"/>
            <a:ext cx="3876745" cy="24706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กล่องข้อความ 11">
            <a:hlinkClick r:id="rId9" action="ppaction://hlinksldjump"/>
          </p:cNvPr>
          <p:cNvSpPr txBox="1"/>
          <p:nvPr/>
        </p:nvSpPr>
        <p:spPr>
          <a:xfrm>
            <a:off x="1587637" y="4882757"/>
            <a:ext cx="527619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Tomato basil sauce 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(ซอสมะเขือเทศ)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95" y="1018411"/>
            <a:ext cx="3877349" cy="5246819"/>
          </a:xfrm>
          <a:prstGeom prst="rect">
            <a:avLst/>
          </a:prstGeom>
        </p:spPr>
      </p:pic>
      <p:sp>
        <p:nvSpPr>
          <p:cNvPr id="15" name="ม้วนกระดาษแนวนอน 14"/>
          <p:cNvSpPr/>
          <p:nvPr/>
        </p:nvSpPr>
        <p:spPr>
          <a:xfrm>
            <a:off x="7170347" y="5713765"/>
            <a:ext cx="3570833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</a:t>
            </a:r>
          </a:p>
        </p:txBody>
      </p:sp>
    </p:spTree>
    <p:extLst>
      <p:ext uri="{BB962C8B-B14F-4D97-AF65-F5344CB8AC3E}">
        <p14:creationId xmlns:p14="http://schemas.microsoft.com/office/powerpoint/2010/main" val="3953148342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55758" y="1280631"/>
            <a:ext cx="10401522" cy="503573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872254" y="1757629"/>
            <a:ext cx="28826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 50	 กรัม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877916" y="4782189"/>
            <a:ext cx="40426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มะเขือเทศเข้มข้น 50 กรัม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872256" y="2508341"/>
            <a:ext cx="32077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 50 กรัม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1872255" y="3264174"/>
            <a:ext cx="28826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เบคอน	 50 กรัม</a:t>
            </a:r>
          </a:p>
        </p:txBody>
      </p:sp>
      <p:sp>
        <p:nvSpPr>
          <p:cNvPr id="33" name="กล่องข้อความ 16">
            <a:hlinkClick r:id="rId2" action="ppaction://hlinksldjump"/>
          </p:cNvPr>
          <p:cNvSpPr txBox="1"/>
          <p:nvPr/>
        </p:nvSpPr>
        <p:spPr>
          <a:xfrm>
            <a:off x="1872255" y="4018578"/>
            <a:ext cx="37157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มะเขือเทศท้อ 500 กรัม</a:t>
            </a:r>
          </a:p>
        </p:txBody>
      </p:sp>
      <p:sp>
        <p:nvSpPr>
          <p:cNvPr id="20" name="แผนผังลำดับงาน: สิ้นสุด 19">
            <a:hlinkClick r:id="rId7" action="ppaction://hlinksldjump"/>
          </p:cNvPr>
          <p:cNvSpPr/>
          <p:nvPr/>
        </p:nvSpPr>
        <p:spPr>
          <a:xfrm>
            <a:off x="1002062" y="5681833"/>
            <a:ext cx="1639538" cy="45480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5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8" name="กล่องข้อความ 27">
            <a:hlinkClick r:id="rId8" action="ppaction://hlinksldjump"/>
          </p:cNvPr>
          <p:cNvSpPr txBox="1"/>
          <p:nvPr/>
        </p:nvSpPr>
        <p:spPr>
          <a:xfrm>
            <a:off x="6194574" y="1841846"/>
            <a:ext cx="33151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ซุปไก่	200 กรัม</a:t>
            </a:r>
          </a:p>
        </p:txBody>
      </p:sp>
      <p:sp>
        <p:nvSpPr>
          <p:cNvPr id="29" name="กล่องข้อความ 28">
            <a:hlinkClick r:id="rId9" action="ppaction://hlinksldjump"/>
          </p:cNvPr>
          <p:cNvSpPr txBox="1"/>
          <p:nvPr/>
        </p:nvSpPr>
        <p:spPr>
          <a:xfrm>
            <a:off x="6195629" y="2539254"/>
            <a:ext cx="37428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กระเทียมสับ 2	ช้อนโต๊ะ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6195629" y="3350108"/>
            <a:ext cx="37428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ใบโหระพา	 100 กรัม</a:t>
            </a:r>
          </a:p>
        </p:txBody>
      </p:sp>
      <p:sp>
        <p:nvSpPr>
          <p:cNvPr id="19" name="กล่องข้อความ 18">
            <a:hlinkClick r:id="rId12" action="ppaction://hlinksldjump"/>
          </p:cNvPr>
          <p:cNvSpPr txBox="1"/>
          <p:nvPr/>
        </p:nvSpPr>
        <p:spPr>
          <a:xfrm>
            <a:off x="6194574" y="4033682"/>
            <a:ext cx="45154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 leaves (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</a:t>
            </a:r>
            <a:r>
              <a:rPr lang="th-TH" sz="33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เบย์ลีฟ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	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ใบ</a:t>
            </a:r>
          </a:p>
        </p:txBody>
      </p:sp>
      <p:sp>
        <p:nvSpPr>
          <p:cNvPr id="21" name="กล่องข้อความ 20">
            <a:hlinkClick r:id="rId13" action="ppaction://hlinksldjump"/>
          </p:cNvPr>
          <p:cNvSpPr txBox="1"/>
          <p:nvPr/>
        </p:nvSpPr>
        <p:spPr>
          <a:xfrm>
            <a:off x="6194574" y="4789178"/>
            <a:ext cx="30713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Thyme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(ใบไท</a:t>
            </a:r>
            <a:r>
              <a:rPr lang="th-TH" sz="33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ม์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7709765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1002062" y="1280631"/>
            <a:ext cx="10180945" cy="503573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4866032" y="2557509"/>
            <a:ext cx="22323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เนยเค็ม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4866034" y="3308221"/>
            <a:ext cx="1663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4866033" y="4064054"/>
            <a:ext cx="28826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sp>
        <p:nvSpPr>
          <p:cNvPr id="33" name="กล่องข้อความ 16">
            <a:hlinkClick r:id="rId6" action="ppaction://hlinksldjump"/>
          </p:cNvPr>
          <p:cNvSpPr txBox="1"/>
          <p:nvPr/>
        </p:nvSpPr>
        <p:spPr>
          <a:xfrm>
            <a:off x="4866033" y="4811967"/>
            <a:ext cx="37157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sp>
        <p:nvSpPr>
          <p:cNvPr id="20" name="แผนผังลำดับงาน: สิ้นสุด 19">
            <a:hlinkClick r:id="rId7" action="ppaction://hlinksldjump"/>
          </p:cNvPr>
          <p:cNvSpPr/>
          <p:nvPr/>
        </p:nvSpPr>
        <p:spPr>
          <a:xfrm>
            <a:off x="1201758" y="5671322"/>
            <a:ext cx="1352255" cy="45480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5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" name="คำบรรยายภาพแบบลูกศรลง 1"/>
          <p:cNvSpPr/>
          <p:nvPr/>
        </p:nvSpPr>
        <p:spPr>
          <a:xfrm>
            <a:off x="4897580" y="1662783"/>
            <a:ext cx="2046014" cy="704193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วัตถุดิบปรุงรส</a:t>
            </a:r>
          </a:p>
        </p:txBody>
      </p:sp>
      <p:sp>
        <p:nvSpPr>
          <p:cNvPr id="12" name="กล่องข้อความ 16">
            <a:hlinkClick r:id="rId9" action="ppaction://hlinksldjump"/>
          </p:cNvPr>
          <p:cNvSpPr txBox="1"/>
          <p:nvPr/>
        </p:nvSpPr>
        <p:spPr>
          <a:xfrm>
            <a:off x="4866033" y="5559880"/>
            <a:ext cx="28826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</a:t>
            </a:r>
          </a:p>
        </p:txBody>
      </p:sp>
    </p:spTree>
    <p:extLst>
      <p:ext uri="{BB962C8B-B14F-4D97-AF65-F5344CB8AC3E}">
        <p14:creationId xmlns:p14="http://schemas.microsoft.com/office/powerpoint/2010/main" val="3361470996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61872"/>
            <a:ext cx="10310648" cy="507817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06" y="533030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762966" y="5374495"/>
            <a:ext cx="1088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965" y="1580967"/>
            <a:ext cx="6621517" cy="361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9524240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3706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85" y="54133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359810" y="5443495"/>
            <a:ext cx="1895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</a:t>
            </a:r>
            <a:endParaRPr lang="en-US" sz="3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713" y="1521160"/>
            <a:ext cx="6024007" cy="3682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5372417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3584"/>
            <a:ext cx="10310648" cy="505989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07" y="520277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930932" y="5320758"/>
            <a:ext cx="1053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เบคอน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4827"/>
          <a:stretch/>
        </p:blipFill>
        <p:spPr>
          <a:xfrm>
            <a:off x="2692691" y="1477201"/>
            <a:ext cx="7067519" cy="3648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8760289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3583"/>
            <a:ext cx="10310648" cy="507817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201" y="5407267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44626" y="5459838"/>
            <a:ext cx="1975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มะเขือเทศท้อ 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266" y="1460469"/>
            <a:ext cx="5594995" cy="3870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2328790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7748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507" y="533448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423067" y="5378679"/>
            <a:ext cx="2603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มะเขือเทศเข้มข้น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50" y="1592539"/>
            <a:ext cx="5180348" cy="3597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9043582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77" y="5501916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920587" y="5542903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ซุปไก่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 b="9425"/>
          <a:stretch/>
        </p:blipFill>
        <p:spPr>
          <a:xfrm>
            <a:off x="4031122" y="1546403"/>
            <a:ext cx="4035164" cy="3844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7603909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982" y="533426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571407" y="5343718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t="8634" r="25603" b="10674"/>
          <a:stretch/>
        </p:blipFill>
        <p:spPr>
          <a:xfrm>
            <a:off x="3210910" y="1492542"/>
            <a:ext cx="5717628" cy="3775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3835569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982" y="533426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571407" y="5343718"/>
            <a:ext cx="1667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ใบโหระพา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82"/>
          <a:stretch/>
        </p:blipFill>
        <p:spPr>
          <a:xfrm>
            <a:off x="2686532" y="1464869"/>
            <a:ext cx="7241628" cy="3878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4841528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96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43721" y="5373360"/>
            <a:ext cx="3466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 leaves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(ใบ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เบย์ลีฟ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069" y="1383645"/>
            <a:ext cx="5505131" cy="3874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6534926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96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43721" y="5373360"/>
            <a:ext cx="2523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Thyme (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ใบไท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ม์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03" y="1541547"/>
            <a:ext cx="6636278" cy="3303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152782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614" y="533426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474039" y="5343718"/>
            <a:ext cx="12410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เนยเค็ม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84"/>
          <a:stretch/>
        </p:blipFill>
        <p:spPr>
          <a:xfrm>
            <a:off x="3365450" y="1531018"/>
            <a:ext cx="5110274" cy="366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7849321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8" y="5349010"/>
            <a:ext cx="725425" cy="667513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828968" y="5393200"/>
            <a:ext cx="899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1" b="10191"/>
          <a:stretch/>
        </p:blipFill>
        <p:spPr>
          <a:xfrm>
            <a:off x="3366733" y="1765964"/>
            <a:ext cx="5405981" cy="3408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1166832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8" y="5349010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828968" y="5393200"/>
            <a:ext cx="17347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 b="3602"/>
          <a:stretch/>
        </p:blipFill>
        <p:spPr>
          <a:xfrm>
            <a:off x="3399731" y="1526295"/>
            <a:ext cx="5339985" cy="3874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0070818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3" b="13410"/>
          <a:stretch/>
        </p:blipFill>
        <p:spPr>
          <a:xfrm>
            <a:off x="2831335" y="1431635"/>
            <a:ext cx="6476777" cy="3885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8" y="5349010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828968" y="5393200"/>
            <a:ext cx="193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</p:spTree>
    <p:extLst>
      <p:ext uri="{BB962C8B-B14F-4D97-AF65-F5344CB8AC3E}">
        <p14:creationId xmlns:p14="http://schemas.microsoft.com/office/powerpoint/2010/main" val="110850597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42204"/>
            <a:ext cx="10310648" cy="50947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8" y="5349010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828968" y="5393200"/>
            <a:ext cx="2007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20" y="1475468"/>
            <a:ext cx="2840452" cy="3788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0443671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5608" y="1271861"/>
            <a:ext cx="10886535" cy="5230272"/>
          </a:xfrm>
          <a:prstGeom prst="roundRect">
            <a:avLst>
              <a:gd name="adj" fmla="val 190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259795" y="6185578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1434547" y="1768627"/>
            <a:ext cx="84040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หัวหอมใหญ่ นำมาสับละเอียด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แครอท นำมาหั่นเต๋าเล็ก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บาร์บีคิวเบคอน นำมาหั่นเป็นเส้น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มะเขือเทศท้อ นำมาล้างให้สะอาด ปอกเปลือก และเอาเม็ดออก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กระเทียม นำมาสับละเอียด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ใบโหระพา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นำมาซอยบาง ๆ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141830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5608" y="1275887"/>
            <a:ext cx="10886535" cy="5184206"/>
          </a:xfrm>
          <a:prstGeom prst="roundRect">
            <a:avLst>
              <a:gd name="adj" fmla="val 190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259795" y="6185578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434547" y="1579281"/>
            <a:ext cx="96247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ตั้งหม้อ ใส่เนย พอเนยละลายใส่หัวหอมใหญ่สับลงผัดจนสุกใส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เติมแครอท เบคอน และซอสมะเขือเทศเข้มข้นลงผัด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นำมะเขือเทศ และกระเทียมใส่เครื่องปั่นจนละเอียด แล้วใส่หม้อ ผัดรวมกับผักอื่นๆ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เติมน้ำซุปไก่แค่พอท่วม ปรุงรสด้วยเกลือ พริกไทยดำ ใส่ใบ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 leaves</a:t>
            </a:r>
          </a:p>
          <a:p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	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ต้มจนเดือด แล้วปิดฝาเคี่ยวด้วยไฟอ่อนจนผักสุกนิ่ม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	นำใบ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 leaves 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	ต้ม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Gnocchi 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ในน้ำเดือดจัด จนสุกลอย ตัดขึ้นสะเด็ดน้ำ คลุกเคล้าด้วยน้ำมันมะกอกเล็กน้อย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	ใบโหระพานำมาซอยบาง ๆ ไว้โรยหน้า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	ตักเสิร์ฟ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Gnocchi 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ราดด้วยซอสมะเขือเทศ โรยหน้าด้วยใบโหระพา และ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Permesan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136511" y="232184"/>
            <a:ext cx="6170835" cy="1142005"/>
            <a:chOff x="2184889" y="2705191"/>
            <a:chExt cx="6170835" cy="11420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889" y="2705191"/>
              <a:ext cx="6170835" cy="114200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82925" y="2978330"/>
              <a:ext cx="4486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Tomato basil sauce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871934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6830</TotalTime>
  <Words>956</Words>
  <Application>Microsoft Office PowerPoint</Application>
  <PresentationFormat>Widescreen</PresentationFormat>
  <Paragraphs>199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Administrator</cp:lastModifiedBy>
  <cp:revision>1860</cp:revision>
  <dcterms:created xsi:type="dcterms:W3CDTF">2020-12-22T03:05:05Z</dcterms:created>
  <dcterms:modified xsi:type="dcterms:W3CDTF">2021-05-10T04:26:51Z</dcterms:modified>
</cp:coreProperties>
</file>