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534" r:id="rId4"/>
    <p:sldId id="557" r:id="rId5"/>
    <p:sldId id="559" r:id="rId6"/>
    <p:sldId id="592" r:id="rId7"/>
    <p:sldId id="562" r:id="rId8"/>
    <p:sldId id="563" r:id="rId9"/>
    <p:sldId id="564" r:id="rId10"/>
    <p:sldId id="565" r:id="rId11"/>
    <p:sldId id="569" r:id="rId12"/>
    <p:sldId id="568" r:id="rId13"/>
    <p:sldId id="607" r:id="rId14"/>
    <p:sldId id="668" r:id="rId15"/>
    <p:sldId id="706" r:id="rId16"/>
    <p:sldId id="679" r:id="rId17"/>
    <p:sldId id="632" r:id="rId18"/>
    <p:sldId id="680" r:id="rId19"/>
    <p:sldId id="504" r:id="rId20"/>
    <p:sldId id="681" r:id="rId21"/>
    <p:sldId id="682" r:id="rId22"/>
    <p:sldId id="683" r:id="rId23"/>
    <p:sldId id="684" r:id="rId24"/>
    <p:sldId id="685" r:id="rId25"/>
    <p:sldId id="686" r:id="rId26"/>
    <p:sldId id="687" r:id="rId27"/>
    <p:sldId id="688" r:id="rId28"/>
    <p:sldId id="689" r:id="rId29"/>
    <p:sldId id="690" r:id="rId30"/>
    <p:sldId id="691" r:id="rId31"/>
    <p:sldId id="692" r:id="rId32"/>
    <p:sldId id="693" r:id="rId33"/>
    <p:sldId id="694" r:id="rId34"/>
    <p:sldId id="695" r:id="rId35"/>
    <p:sldId id="696" r:id="rId36"/>
    <p:sldId id="697" r:id="rId37"/>
    <p:sldId id="698" r:id="rId38"/>
    <p:sldId id="699" r:id="rId39"/>
    <p:sldId id="700" r:id="rId40"/>
    <p:sldId id="702" r:id="rId41"/>
    <p:sldId id="701" r:id="rId42"/>
    <p:sldId id="703" r:id="rId43"/>
    <p:sldId id="704" r:id="rId44"/>
    <p:sldId id="645" r:id="rId45"/>
    <p:sldId id="705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82"/>
    <a:srgbClr val="00008E"/>
    <a:srgbClr val="000074"/>
    <a:srgbClr val="660033"/>
    <a:srgbClr val="EAEAEA"/>
    <a:srgbClr val="D60093"/>
    <a:srgbClr val="0000CC"/>
    <a:srgbClr val="8D1774"/>
    <a:srgbClr val="FAA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2:55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6269 255 0,'9'69'0'15,"82"77"0"-15,-18-41 0 16,-73-105 0-16,-77 33 0 16,-4 45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2-22T10:21:34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12554 255 0,'105'0'0'0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2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11.xml"/><Relationship Id="rId2" Type="http://schemas.openxmlformats.org/officeDocument/2006/relationships/slide" Target="slide8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image" Target="../media/image11.png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6.xml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jp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12.pn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5.jpg"/><Relationship Id="rId7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19.xml"/><Relationship Id="rId7" Type="http://schemas.openxmlformats.org/officeDocument/2006/relationships/slide" Target="slide24.xml"/><Relationship Id="rId12" Type="http://schemas.openxmlformats.org/officeDocument/2006/relationships/image" Target="../media/image11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11" Type="http://schemas.openxmlformats.org/officeDocument/2006/relationships/slide" Target="slide27.xml"/><Relationship Id="rId5" Type="http://schemas.openxmlformats.org/officeDocument/2006/relationships/slide" Target="slide20.xml"/><Relationship Id="rId10" Type="http://schemas.openxmlformats.org/officeDocument/2006/relationships/slide" Target="slide26.xml"/><Relationship Id="rId4" Type="http://schemas.openxmlformats.org/officeDocument/2006/relationships/slide" Target="slide23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7" Type="http://schemas.openxmlformats.org/officeDocument/2006/relationships/image" Target="../media/image11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slide" Target="slide40.xml"/><Relationship Id="rId3" Type="http://schemas.openxmlformats.org/officeDocument/2006/relationships/slide" Target="slide31.xml"/><Relationship Id="rId7" Type="http://schemas.openxmlformats.org/officeDocument/2006/relationships/slide" Target="slide34.xml"/><Relationship Id="rId12" Type="http://schemas.openxmlformats.org/officeDocument/2006/relationships/slide" Target="slide39.xml"/><Relationship Id="rId17" Type="http://schemas.openxmlformats.org/officeDocument/2006/relationships/image" Target="../media/image11.png"/><Relationship Id="rId2" Type="http://schemas.openxmlformats.org/officeDocument/2006/relationships/slide" Target="slide22.xml"/><Relationship Id="rId16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3.xml"/><Relationship Id="rId11" Type="http://schemas.openxmlformats.org/officeDocument/2006/relationships/slide" Target="slide38.xml"/><Relationship Id="rId5" Type="http://schemas.openxmlformats.org/officeDocument/2006/relationships/slide" Target="slide32.xml"/><Relationship Id="rId15" Type="http://schemas.openxmlformats.org/officeDocument/2006/relationships/slide" Target="slide42.xml"/><Relationship Id="rId10" Type="http://schemas.openxmlformats.org/officeDocument/2006/relationships/slide" Target="slide44.xml"/><Relationship Id="rId4" Type="http://schemas.openxmlformats.org/officeDocument/2006/relationships/slide" Target="slide35.xml"/><Relationship Id="rId9" Type="http://schemas.openxmlformats.org/officeDocument/2006/relationships/slide" Target="slide37.xml"/><Relationship Id="rId14" Type="http://schemas.openxmlformats.org/officeDocument/2006/relationships/slide" Target="slide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3.jp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4.jpe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6.jp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7.jp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8.jp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0.jp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1.jp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6.jp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2.jp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3.jp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5.jpe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6.jp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8.jp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0.jp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g"/><Relationship Id="rId5" Type="http://schemas.openxmlformats.org/officeDocument/2006/relationships/image" Target="../media/image10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4.jpe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5.jpe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6.jp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8.jp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3" y="1610107"/>
            <a:ext cx="6082480" cy="3876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605920" y="2256840"/>
              <a:ext cx="62640" cy="15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1600" y="2252520"/>
                <a:ext cx="7128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72662" y="609600"/>
            <a:ext cx="10836165" cy="5714164"/>
          </a:xfrm>
          <a:prstGeom prst="roundRect">
            <a:avLst>
              <a:gd name="adj" fmla="val 2701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672662" y="6339948"/>
            <a:ext cx="2728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[82] 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บันทึกวิดีโอวันที่ </a:t>
            </a:r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/0</a:t>
            </a:r>
            <a:r>
              <a:rPr lang="en-US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/64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948535" y="3730304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การประกอบอาหารตะวันตก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514" y="2420915"/>
            <a:ext cx="2708514" cy="3485486"/>
          </a:xfrm>
          <a:prstGeom prst="rect">
            <a:avLst/>
          </a:prstGeom>
        </p:spPr>
      </p:pic>
      <p:sp>
        <p:nvSpPr>
          <p:cNvPr id="10" name="ม้วนกระดาษแนวนอน 9"/>
          <p:cNvSpPr/>
          <p:nvPr/>
        </p:nvSpPr>
        <p:spPr>
          <a:xfrm>
            <a:off x="7933604" y="5749195"/>
            <a:ext cx="3725767" cy="773331"/>
          </a:xfrm>
          <a:prstGeom prst="horizontalScroll">
            <a:avLst>
              <a:gd name="adj" fmla="val 2016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คุณกสิณ เดชเจริญ (</a:t>
            </a:r>
            <a:r>
              <a:rPr lang="th-TH" sz="2400" b="1" dirty="0" err="1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เชฟอ๊อฟ</a:t>
            </a:r>
            <a:r>
              <a:rPr lang="th-TH" sz="2400" b="1" dirty="0">
                <a:solidFill>
                  <a:srgbClr val="00007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2" name="กล่องข้อความ 11">
            <a:hlinkClick r:id="rId3" action="ppaction://hlinksldjump"/>
          </p:cNvPr>
          <p:cNvSpPr txBox="1"/>
          <p:nvPr/>
        </p:nvSpPr>
        <p:spPr>
          <a:xfrm>
            <a:off x="1281989" y="4713896"/>
            <a:ext cx="604279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Egg Benedict Guacamole on Toast</a:t>
            </a:r>
            <a:endParaRPr lang="th-TH" sz="3200" b="1" dirty="0">
              <a:solidFill>
                <a:srgbClr val="0000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907" y="1338628"/>
            <a:ext cx="3596952" cy="22922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3617280" y="4519440"/>
              <a:ext cx="381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12960" y="4515120"/>
                <a:ext cx="468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รูปภาพ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59" y="5404843"/>
            <a:ext cx="1199341" cy="136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1131" y="1227531"/>
            <a:ext cx="10840764" cy="5076901"/>
          </a:xfrm>
          <a:prstGeom prst="roundRect">
            <a:avLst>
              <a:gd name="adj" fmla="val 2661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 dirty="0">
              <a:cs typeface="+mj-cs"/>
            </a:endParaRPr>
          </a:p>
        </p:txBody>
      </p:sp>
      <p:sp>
        <p:nvSpPr>
          <p:cNvPr id="13" name="กล่องข้อความ 12">
            <a:hlinkClick r:id="rId2" action="ppaction://hlinksldjump"/>
          </p:cNvPr>
          <p:cNvSpPr txBox="1"/>
          <p:nvPr/>
        </p:nvSpPr>
        <p:spPr>
          <a:xfrm>
            <a:off x="904772" y="3930402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มีด + เขียง</a:t>
            </a:r>
          </a:p>
        </p:txBody>
      </p:sp>
      <p:sp>
        <p:nvSpPr>
          <p:cNvPr id="24" name="กล่องข้อความ 23">
            <a:hlinkClick r:id="rId3" action="ppaction://hlinksldjump"/>
          </p:cNvPr>
          <p:cNvSpPr txBox="1"/>
          <p:nvPr/>
        </p:nvSpPr>
        <p:spPr>
          <a:xfrm>
            <a:off x="905601" y="1729279"/>
            <a:ext cx="2925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เตาไฟฟ้า + เตาอบ</a:t>
            </a:r>
          </a:p>
        </p:txBody>
      </p:sp>
      <p:sp>
        <p:nvSpPr>
          <p:cNvPr id="12" name="กล่องข้อความ 18">
            <a:hlinkClick r:id="rId4" action="ppaction://hlinksldjump"/>
          </p:cNvPr>
          <p:cNvSpPr txBox="1"/>
          <p:nvPr/>
        </p:nvSpPr>
        <p:spPr>
          <a:xfrm>
            <a:off x="904772" y="2485456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หม้อ + ทัพพี</a:t>
            </a:r>
          </a:p>
        </p:txBody>
      </p:sp>
      <p:sp>
        <p:nvSpPr>
          <p:cNvPr id="14" name="กล่องข้อความ 18">
            <a:hlinkClick r:id="rId5" action="ppaction://hlinksldjump"/>
          </p:cNvPr>
          <p:cNvSpPr txBox="1"/>
          <p:nvPr/>
        </p:nvSpPr>
        <p:spPr>
          <a:xfrm>
            <a:off x="3872831" y="2482653"/>
            <a:ext cx="345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ชามผสม + พายซิลิโคน</a:t>
            </a:r>
          </a:p>
        </p:txBody>
      </p:sp>
      <p:sp>
        <p:nvSpPr>
          <p:cNvPr id="18" name="กล่องข้อความ 18">
            <a:hlinkClick r:id="rId6" action="ppaction://hlinksldjump"/>
          </p:cNvPr>
          <p:cNvSpPr txBox="1"/>
          <p:nvPr/>
        </p:nvSpPr>
        <p:spPr>
          <a:xfrm>
            <a:off x="8970352" y="1784778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ที่คีบอาหาร</a:t>
            </a:r>
          </a:p>
        </p:txBody>
      </p:sp>
      <p:sp>
        <p:nvSpPr>
          <p:cNvPr id="19" name="กล่องข้อความ 18">
            <a:hlinkClick r:id="rId7" action="ppaction://hlinksldjump"/>
          </p:cNvPr>
          <p:cNvSpPr txBox="1"/>
          <p:nvPr/>
        </p:nvSpPr>
        <p:spPr>
          <a:xfrm>
            <a:off x="3872831" y="1773531"/>
            <a:ext cx="4882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 + ถ้วยตวง ช้อนตวง</a:t>
            </a:r>
          </a:p>
        </p:txBody>
      </p:sp>
      <p:sp>
        <p:nvSpPr>
          <p:cNvPr id="20" name="กล่องข้อความ 19">
            <a:hlinkClick r:id="rId8" action="ppaction://hlinksldjump"/>
          </p:cNvPr>
          <p:cNvSpPr txBox="1"/>
          <p:nvPr/>
        </p:nvSpPr>
        <p:spPr>
          <a:xfrm>
            <a:off x="3872832" y="3191775"/>
            <a:ext cx="2685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sp>
        <p:nvSpPr>
          <p:cNvPr id="6" name="แผนผังลำดับงาน: สิ้นสุด 5">
            <a:hlinkClick r:id="rId9" action="ppaction://hlinksldjump"/>
          </p:cNvPr>
          <p:cNvSpPr/>
          <p:nvPr/>
        </p:nvSpPr>
        <p:spPr>
          <a:xfrm>
            <a:off x="904772" y="543268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904772" y="3206544"/>
            <a:ext cx="31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กระทะ + ตะหลิว</a:t>
            </a:r>
          </a:p>
        </p:txBody>
      </p:sp>
      <p:sp>
        <p:nvSpPr>
          <p:cNvPr id="26" name="กล่องข้อความ 18">
            <a:hlinkClick r:id="rId11" action="ppaction://hlinksldjump"/>
          </p:cNvPr>
          <p:cNvSpPr txBox="1"/>
          <p:nvPr/>
        </p:nvSpPr>
        <p:spPr>
          <a:xfrm>
            <a:off x="3872831" y="3934506"/>
            <a:ext cx="2815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sp>
        <p:nvSpPr>
          <p:cNvPr id="28" name="กล่องข้อความ 18">
            <a:hlinkClick r:id="rId12" action="ppaction://hlinksldjump"/>
          </p:cNvPr>
          <p:cNvSpPr txBox="1"/>
          <p:nvPr/>
        </p:nvSpPr>
        <p:spPr>
          <a:xfrm>
            <a:off x="8963209" y="3930401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sp>
        <p:nvSpPr>
          <p:cNvPr id="33" name="กล่องข้อความ 18">
            <a:hlinkClick r:id="rId13" action="ppaction://hlinksldjump"/>
          </p:cNvPr>
          <p:cNvSpPr txBox="1"/>
          <p:nvPr/>
        </p:nvSpPr>
        <p:spPr>
          <a:xfrm>
            <a:off x="8970352" y="3191775"/>
            <a:ext cx="23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ผ้าขาวบาง</a:t>
            </a:r>
          </a:p>
        </p:txBody>
      </p:sp>
      <p:pic>
        <p:nvPicPr>
          <p:cNvPr id="34" name="รูปภาพ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25" name="กลุ่ม 2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7" name="รูปภาพ 2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9" name="กล่องข้อความ 28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0" name="กล่องข้อความ 18">
            <a:hlinkClick r:id="rId16" action="ppaction://hlinksldjump"/>
          </p:cNvPr>
          <p:cNvSpPr txBox="1"/>
          <p:nvPr/>
        </p:nvSpPr>
        <p:spPr>
          <a:xfrm>
            <a:off x="8970352" y="2435329"/>
            <a:ext cx="251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ตะแกรงพัก</a:t>
            </a:r>
          </a:p>
        </p:txBody>
      </p:sp>
    </p:spTree>
    <p:extLst>
      <p:ext uri="{BB962C8B-B14F-4D97-AF65-F5344CB8AC3E}">
        <p14:creationId xmlns:p14="http://schemas.microsoft.com/office/powerpoint/2010/main" val="21687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50192"/>
            <a:ext cx="10601434" cy="5049008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24" y="5194021"/>
            <a:ext cx="725425" cy="66751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4562407" y="5314204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เตาไฟฟ้า 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31" y="1702566"/>
            <a:ext cx="4212352" cy="315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20" y="1788678"/>
            <a:ext cx="4207167" cy="315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73" y="5122690"/>
            <a:ext cx="725425" cy="667513"/>
          </a:xfrm>
          <a:prstGeom prst="rect">
            <a:avLst/>
          </a:prstGeom>
        </p:spPr>
      </p:pic>
      <p:sp>
        <p:nvSpPr>
          <p:cNvPr id="16" name="กล่องข้อความ 15"/>
          <p:cNvSpPr txBox="1"/>
          <p:nvPr/>
        </p:nvSpPr>
        <p:spPr>
          <a:xfrm>
            <a:off x="8286656" y="5242873"/>
            <a:ext cx="96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เตาอบ</a:t>
            </a:r>
          </a:p>
        </p:txBody>
      </p:sp>
    </p:spTree>
    <p:extLst>
      <p:ext uri="{BB962C8B-B14F-4D97-AF65-F5344CB8AC3E}">
        <p14:creationId xmlns:p14="http://schemas.microsoft.com/office/powerpoint/2010/main" val="114776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649034" y="1310210"/>
            <a:ext cx="1122342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t="24674" r="7011" b="23831"/>
          <a:stretch/>
        </p:blipFill>
        <p:spPr>
          <a:xfrm>
            <a:off x="7567134" y="2316919"/>
            <a:ext cx="4305319" cy="197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07" y="1794336"/>
            <a:ext cx="3321317" cy="249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4" y="1794336"/>
            <a:ext cx="3429396" cy="257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1" y="4858478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538509" y="4976744"/>
            <a:ext cx="1939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 + ทัพพี</a:t>
            </a:r>
          </a:p>
        </p:txBody>
      </p:sp>
      <p:sp>
        <p:nvSpPr>
          <p:cNvPr id="14" name="แผนผังลำดับงาน: สิ้นสุด 13">
            <a:hlinkClick r:id="rId6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82" y="5078306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221180" y="5196572"/>
            <a:ext cx="2525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 + ตะหลิว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34" y="1932384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05" y="1972675"/>
            <a:ext cx="4043159" cy="303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แผนผังลำดับงาน: สิ้นสุด 17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20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80864"/>
            <a:ext cx="10452100" cy="5018336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9" y="5093579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4768787" y="5211845"/>
            <a:ext cx="3369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 + พายซิลิโคน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81" y="1763231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12" y="1778613"/>
            <a:ext cx="3955016" cy="296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แผนผังลำดับงาน: สิ้นสุด 15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9" name="กลุ่ม 18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24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233847"/>
            <a:ext cx="10452100" cy="5065353"/>
          </a:xfrm>
          <a:prstGeom prst="roundRect">
            <a:avLst>
              <a:gd name="adj" fmla="val 2135"/>
            </a:avLst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32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00" y="185139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56" y="5090971"/>
            <a:ext cx="725425" cy="667513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5215354" y="5209237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 + เขียง</a:t>
            </a:r>
          </a:p>
        </p:txBody>
      </p:sp>
      <p:sp>
        <p:nvSpPr>
          <p:cNvPr id="15" name="แผนผังลำดับงาน: สิ้นสุด 14">
            <a:hlinkClick r:id="rId5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2" name="กลุ่ม 1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45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002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3" y="5021274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949001" y="513954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ที่คีบ</a:t>
            </a:r>
          </a:p>
        </p:txBody>
      </p:sp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0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แผนผังลำดับงาน: สิ้นสุด 12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10" y="1901893"/>
            <a:ext cx="3463242" cy="25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415" y="1843367"/>
            <a:ext cx="3523621" cy="2642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95" y="4666404"/>
            <a:ext cx="725425" cy="667513"/>
          </a:xfrm>
          <a:prstGeom prst="rect">
            <a:avLst/>
          </a:prstGeom>
        </p:spPr>
      </p:pic>
      <p:sp>
        <p:nvSpPr>
          <p:cNvPr id="29" name="กล่องข้อความ 28"/>
          <p:cNvSpPr txBox="1"/>
          <p:nvPr/>
        </p:nvSpPr>
        <p:spPr>
          <a:xfrm>
            <a:off x="5081078" y="4711097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ถ้วยตวง + ช้อนตวง</a:t>
            </a: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78" y="4714738"/>
            <a:ext cx="725425" cy="667513"/>
          </a:xfrm>
          <a:prstGeom prst="rect">
            <a:avLst/>
          </a:prstGeom>
        </p:spPr>
      </p:pic>
      <p:sp>
        <p:nvSpPr>
          <p:cNvPr id="31" name="กล่องข้อความ 30"/>
          <p:cNvSpPr txBox="1"/>
          <p:nvPr/>
        </p:nvSpPr>
        <p:spPr>
          <a:xfrm>
            <a:off x="1645361" y="4821760"/>
            <a:ext cx="198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เครื่องชั่งดิจิตอล</a:t>
            </a:r>
          </a:p>
        </p:txBody>
      </p:sp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10422" b="3908"/>
          <a:stretch/>
        </p:blipFill>
        <p:spPr>
          <a:xfrm flipV="1">
            <a:off x="1405648" y="1853937"/>
            <a:ext cx="2219742" cy="269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45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03052"/>
            <a:ext cx="10452100" cy="4996148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31" y="5108768"/>
            <a:ext cx="725425" cy="667513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5572829" y="5227034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ตะกร้อมือ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8544" r="7517" b="22912"/>
          <a:stretch/>
        </p:blipFill>
        <p:spPr>
          <a:xfrm>
            <a:off x="2954063" y="1658542"/>
            <a:ext cx="6169573" cy="329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แผนผังลำดับงาน: สิ้นสุด 11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74" y="5012440"/>
            <a:ext cx="2449426" cy="1756050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6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75" y="5179913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315773" y="5298179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ช้อนขนาดต่างๆ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207720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9" name="กล่องข้อความ 18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16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13" y="4737891"/>
            <a:ext cx="725425" cy="667513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5024967" y="4892174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ฟิล์มถนอมอาหาร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33" y="1880391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แผนผังลำดับงาน: สิ้นสุด 19">
            <a:hlinkClick r:id="rId4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5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57" y="5120322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569172" y="5274605"/>
            <a:ext cx="1406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ผ้าขาวบาง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7" t="4751" r="1545" b="4675"/>
          <a:stretch/>
        </p:blipFill>
        <p:spPr>
          <a:xfrm>
            <a:off x="3847150" y="1777863"/>
            <a:ext cx="4383399" cy="3279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77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12800" y="1310210"/>
            <a:ext cx="10452100" cy="4988990"/>
          </a:xfrm>
          <a:prstGeom prst="roundRect">
            <a:avLst>
              <a:gd name="adj" fmla="val 2135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แผนผังลำดับงาน: สิ้นสุด 15">
            <a:hlinkClick r:id="rId2" action="ppaction://hlinksldjump"/>
          </p:cNvPr>
          <p:cNvSpPr/>
          <p:nvPr/>
        </p:nvSpPr>
        <p:spPr>
          <a:xfrm>
            <a:off x="898778" y="5678145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</a:t>
            </a: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710" y="5101119"/>
            <a:ext cx="725425" cy="667513"/>
          </a:xfrm>
          <a:prstGeom prst="rect">
            <a:avLst/>
          </a:prstGeom>
        </p:spPr>
      </p:pic>
      <p:sp>
        <p:nvSpPr>
          <p:cNvPr id="19" name="กล่องข้อความ 18"/>
          <p:cNvSpPr txBox="1"/>
          <p:nvPr/>
        </p:nvSpPr>
        <p:spPr>
          <a:xfrm>
            <a:off x="5581425" y="5255402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ตะแกรงพัก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020" y="4909810"/>
            <a:ext cx="2449426" cy="1756050"/>
          </a:xfrm>
          <a:prstGeom prst="rect">
            <a:avLst/>
          </a:prstGeom>
        </p:spPr>
      </p:pic>
      <p:grpSp>
        <p:nvGrpSpPr>
          <p:cNvPr id="13" name="กลุ่ม 12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อุปกรณ์</a:t>
              </a:r>
              <a:r>
                <a:rPr lang="th-TH" sz="2800" b="1" dirty="0" err="1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การทำ</a:t>
              </a:r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5" y="2000250"/>
            <a:ext cx="38290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9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85800" y="1139718"/>
            <a:ext cx="10851775" cy="543102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3338049" y="1258489"/>
            <a:ext cx="482544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tbsp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shallot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ช้อนโต๊ะ)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3343714" y="3593586"/>
            <a:ext cx="397264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 egg yolks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ไข่แดง 6 ฟอง)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3338052" y="1842272"/>
            <a:ext cx="56143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tsp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black pepper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ช้อนชา)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3338050" y="2420303"/>
            <a:ext cx="770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90 ml apple cider vinegar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(น้ำส้มสายชูจากแอป</a:t>
            </a:r>
            <a:r>
              <a:rPr lang="th-TH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เปิ้ล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90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มิลลิลิตร)</a:t>
            </a:r>
          </a:p>
        </p:txBody>
      </p:sp>
      <p:sp>
        <p:nvSpPr>
          <p:cNvPr id="33" name="กล่องข้อความ 16">
            <a:hlinkClick r:id="rId2" action="ppaction://hlinksldjump"/>
          </p:cNvPr>
          <p:cNvSpPr txBox="1"/>
          <p:nvPr/>
        </p:nvSpPr>
        <p:spPr>
          <a:xfrm>
            <a:off x="3338052" y="3008725"/>
            <a:ext cx="471789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90 ml water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(น้ำเปล่า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90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มิลลิลิตร)</a:t>
            </a:r>
          </a:p>
        </p:txBody>
      </p:sp>
      <p:sp>
        <p:nvSpPr>
          <p:cNvPr id="17" name="กล่องข้อความ 16">
            <a:hlinkClick r:id="rId7" action="ppaction://hlinksldjump"/>
          </p:cNvPr>
          <p:cNvSpPr txBox="1"/>
          <p:nvPr/>
        </p:nvSpPr>
        <p:spPr>
          <a:xfrm>
            <a:off x="3338049" y="4178872"/>
            <a:ext cx="619187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540 ml melted butter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(เนยละลาย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540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มิลลิลิตร)</a:t>
            </a:r>
          </a:p>
        </p:txBody>
      </p:sp>
      <p:sp>
        <p:nvSpPr>
          <p:cNvPr id="19" name="กล่องข้อความ 18">
            <a:hlinkClick r:id="rId8" action="ppaction://hlinksldjump"/>
          </p:cNvPr>
          <p:cNvSpPr txBox="1"/>
          <p:nvPr/>
        </p:nvSpPr>
        <p:spPr>
          <a:xfrm>
            <a:off x="3338048" y="4777225"/>
            <a:ext cx="619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 ml lemon juice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(น้ำมะนาวเลม่อน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มิลลิลิตร)</a:t>
            </a:r>
          </a:p>
        </p:txBody>
      </p:sp>
      <p:sp>
        <p:nvSpPr>
          <p:cNvPr id="20" name="แผนผังลำดับงาน: สิ้นสุด 19">
            <a:hlinkClick r:id="rId9" action="ppaction://hlinksldjump"/>
          </p:cNvPr>
          <p:cNvSpPr/>
          <p:nvPr/>
        </p:nvSpPr>
        <p:spPr>
          <a:xfrm>
            <a:off x="764832" y="599388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22" name="กล่องข้อความ 21">
            <a:hlinkClick r:id="rId10" action="ppaction://hlinksldjump"/>
          </p:cNvPr>
          <p:cNvSpPr txBox="1"/>
          <p:nvPr/>
        </p:nvSpPr>
        <p:spPr>
          <a:xfrm>
            <a:off x="3346543" y="5374455"/>
            <a:ext cx="6035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tsp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cayenne pepper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(พริกป่นคาเยน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ช้อนชา)</a:t>
            </a:r>
          </a:p>
        </p:txBody>
      </p:sp>
      <p:sp>
        <p:nvSpPr>
          <p:cNvPr id="24" name="กล่องข้อความ 23">
            <a:hlinkClick r:id="rId11" action="ppaction://hlinksldjump"/>
          </p:cNvPr>
          <p:cNvSpPr txBox="1"/>
          <p:nvPr/>
        </p:nvSpPr>
        <p:spPr>
          <a:xfrm>
            <a:off x="3346543" y="5970527"/>
            <a:ext cx="2862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(เกลือปรุงรส)</a:t>
            </a:r>
          </a:p>
        </p:txBody>
      </p:sp>
      <p:sp>
        <p:nvSpPr>
          <p:cNvPr id="2" name="รูปห้าเหลี่ยม 1"/>
          <p:cNvSpPr/>
          <p:nvPr/>
        </p:nvSpPr>
        <p:spPr>
          <a:xfrm>
            <a:off x="639964" y="1355437"/>
            <a:ext cx="2540434" cy="724596"/>
          </a:xfrm>
          <a:prstGeom prst="homePlat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Hollandaise sauce </a:t>
            </a:r>
            <a:r>
              <a:rPr lang="th-TH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ซอส</a:t>
            </a:r>
            <a:r>
              <a:rPr lang="th-TH" sz="25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ฮอลแ</a:t>
            </a:r>
            <a:r>
              <a:rPr lang="th-TH" sz="25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ลนเดซ</a:t>
            </a:r>
            <a:endParaRPr lang="en-US" sz="25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" name="กลุ่ม 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4" name="รูปภาพ 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526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914399" y="1139718"/>
            <a:ext cx="10394577" cy="543102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4078073" y="2746729"/>
            <a:ext cx="408101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liters water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(น้ำเปล่า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ลิตร)</a:t>
            </a:r>
          </a:p>
        </p:txBody>
      </p:sp>
      <p:sp>
        <p:nvSpPr>
          <p:cNvPr id="23" name="กล่องข้อความ 22">
            <a:hlinkClick r:id="rId4" action="ppaction://hlinksldjump"/>
          </p:cNvPr>
          <p:cNvSpPr txBox="1"/>
          <p:nvPr/>
        </p:nvSpPr>
        <p:spPr>
          <a:xfrm>
            <a:off x="4078076" y="3357406"/>
            <a:ext cx="4511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cup vinegar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ถ้วย)</a:t>
            </a:r>
          </a:p>
        </p:txBody>
      </p:sp>
      <p:sp>
        <p:nvSpPr>
          <p:cNvPr id="32" name="กล่องข้อความ 16">
            <a:hlinkClick r:id="rId5" action="ppaction://hlinksldjump"/>
          </p:cNvPr>
          <p:cNvSpPr txBox="1"/>
          <p:nvPr/>
        </p:nvSpPr>
        <p:spPr>
          <a:xfrm>
            <a:off x="4078075" y="3962331"/>
            <a:ext cx="408101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 fresh eggs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ไข่ไก่สด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ฟอง)</a:t>
            </a:r>
          </a:p>
        </p:txBody>
      </p:sp>
      <p:sp>
        <p:nvSpPr>
          <p:cNvPr id="20" name="แผนผังลำดับงาน: สิ้นสุด 19">
            <a:hlinkClick r:id="rId6" action="ppaction://hlinksldjump"/>
          </p:cNvPr>
          <p:cNvSpPr/>
          <p:nvPr/>
        </p:nvSpPr>
        <p:spPr>
          <a:xfrm>
            <a:off x="1154797" y="5899757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 (ต่อ)</a:t>
            </a:r>
          </a:p>
        </p:txBody>
      </p:sp>
      <p:sp>
        <p:nvSpPr>
          <p:cNvPr id="3" name="คำบรรยายภาพแบบลูกศรลง 2"/>
          <p:cNvSpPr/>
          <p:nvPr/>
        </p:nvSpPr>
        <p:spPr>
          <a:xfrm>
            <a:off x="4562288" y="1892532"/>
            <a:ext cx="3112582" cy="603811"/>
          </a:xfrm>
          <a:prstGeom prst="downArrowCallout">
            <a:avLst>
              <a:gd name="adj1" fmla="val 25000"/>
              <a:gd name="adj2" fmla="val 26852"/>
              <a:gd name="adj3" fmla="val 28704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Poached egg 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(ไข่ดาวน้ำ)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4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81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สี่เหลี่ยมผืนผ้ามุมมน 39">
            <a:hlinkClick r:id="rId2" action="ppaction://hlinksldjump"/>
          </p:cNvPr>
          <p:cNvSpPr/>
          <p:nvPr/>
        </p:nvSpPr>
        <p:spPr>
          <a:xfrm>
            <a:off x="685800" y="1139718"/>
            <a:ext cx="10851775" cy="5431021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1590687" y="1975335"/>
            <a:ext cx="475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2-3 avocado ripe (</a:t>
            </a:r>
            <a:r>
              <a:rPr lang="th-TH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อโว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คา</a:t>
            </a:r>
            <a:r>
              <a:rPr lang="th-TH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โด้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2-3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ลูก)</a:t>
            </a:r>
          </a:p>
        </p:txBody>
      </p:sp>
      <p:sp>
        <p:nvSpPr>
          <p:cNvPr id="14" name="กล่องข้อความ 13">
            <a:hlinkClick r:id="rId4" action="ppaction://hlinksldjump"/>
          </p:cNvPr>
          <p:cNvSpPr txBox="1"/>
          <p:nvPr/>
        </p:nvSpPr>
        <p:spPr>
          <a:xfrm>
            <a:off x="1596352" y="4310432"/>
            <a:ext cx="397264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cup cilantro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ถ้วย)</a:t>
            </a:r>
          </a:p>
        </p:txBody>
      </p:sp>
      <p:sp>
        <p:nvSpPr>
          <p:cNvPr id="23" name="กล่องข้อความ 22">
            <a:hlinkClick r:id="rId5" action="ppaction://hlinksldjump"/>
          </p:cNvPr>
          <p:cNvSpPr txBox="1"/>
          <p:nvPr/>
        </p:nvSpPr>
        <p:spPr>
          <a:xfrm>
            <a:off x="1590690" y="2559118"/>
            <a:ext cx="30186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lime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ลูก)</a:t>
            </a:r>
          </a:p>
        </p:txBody>
      </p:sp>
      <p:sp>
        <p:nvSpPr>
          <p:cNvPr id="32" name="กล่องข้อความ 16">
            <a:hlinkClick r:id="rId6" action="ppaction://hlinksldjump"/>
          </p:cNvPr>
          <p:cNvSpPr txBox="1"/>
          <p:nvPr/>
        </p:nvSpPr>
        <p:spPr>
          <a:xfrm>
            <a:off x="1590689" y="3137149"/>
            <a:ext cx="3449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onion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(หอมใหญ่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ลูก)</a:t>
            </a:r>
          </a:p>
        </p:txBody>
      </p:sp>
      <p:sp>
        <p:nvSpPr>
          <p:cNvPr id="33" name="กล่องข้อความ 16">
            <a:hlinkClick r:id="rId7" action="ppaction://hlinksldjump"/>
          </p:cNvPr>
          <p:cNvSpPr txBox="1"/>
          <p:nvPr/>
        </p:nvSpPr>
        <p:spPr>
          <a:xfrm>
            <a:off x="1590690" y="3725571"/>
            <a:ext cx="37044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tomato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กล่องข้อความ 16">
            <a:hlinkClick r:id="rId8" action="ppaction://hlinksldjump"/>
          </p:cNvPr>
          <p:cNvSpPr txBox="1"/>
          <p:nvPr/>
        </p:nvSpPr>
        <p:spPr>
          <a:xfrm>
            <a:off x="1590687" y="4895718"/>
            <a:ext cx="417514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red chili (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พริกชี้ฟ้าแดง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เม็ด)</a:t>
            </a:r>
          </a:p>
        </p:txBody>
      </p:sp>
      <p:sp>
        <p:nvSpPr>
          <p:cNvPr id="19" name="กล่องข้อความ 18">
            <a:hlinkClick r:id="rId9" action="ppaction://hlinksldjump"/>
          </p:cNvPr>
          <p:cNvSpPr txBox="1"/>
          <p:nvPr/>
        </p:nvSpPr>
        <p:spPr>
          <a:xfrm>
            <a:off x="1590687" y="5494071"/>
            <a:ext cx="397830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head garlic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(กระเทียม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หัว)</a:t>
            </a:r>
          </a:p>
        </p:txBody>
      </p:sp>
      <p:sp>
        <p:nvSpPr>
          <p:cNvPr id="20" name="แผนผังลำดับงาน: สิ้นสุด 19">
            <a:hlinkClick r:id="rId10" action="ppaction://hlinksldjump"/>
          </p:cNvPr>
          <p:cNvSpPr/>
          <p:nvPr/>
        </p:nvSpPr>
        <p:spPr>
          <a:xfrm>
            <a:off x="480789" y="615429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sp>
        <p:nvSpPr>
          <p:cNvPr id="3" name="คำบรรยายภาพแบบลูกศรลง 2"/>
          <p:cNvSpPr/>
          <p:nvPr/>
        </p:nvSpPr>
        <p:spPr>
          <a:xfrm>
            <a:off x="4609382" y="1260054"/>
            <a:ext cx="2929981" cy="603811"/>
          </a:xfrm>
          <a:prstGeom prst="downArrowCallout">
            <a:avLst>
              <a:gd name="adj1" fmla="val 25000"/>
              <a:gd name="adj2" fmla="val 26852"/>
              <a:gd name="adj3" fmla="val 28704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Guacamole 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กัว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คาโม</a:t>
            </a:r>
            <a:r>
              <a:rPr lang="th-TH" sz="28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28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่)</a:t>
            </a:r>
          </a:p>
        </p:txBody>
      </p:sp>
      <p:sp>
        <p:nvSpPr>
          <p:cNvPr id="22" name="กล่องข้อความ 21">
            <a:hlinkClick r:id="rId11" action="ppaction://hlinksldjump"/>
          </p:cNvPr>
          <p:cNvSpPr txBox="1"/>
          <p:nvPr/>
        </p:nvSpPr>
        <p:spPr>
          <a:xfrm>
            <a:off x="6534416" y="1976360"/>
            <a:ext cx="2820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(เกลือปรุงรส)</a:t>
            </a:r>
          </a:p>
        </p:txBody>
      </p:sp>
      <p:sp>
        <p:nvSpPr>
          <p:cNvPr id="24" name="กล่องข้อความ 23">
            <a:hlinkClick r:id="rId12" action="ppaction://hlinksldjump"/>
          </p:cNvPr>
          <p:cNvSpPr txBox="1"/>
          <p:nvPr/>
        </p:nvSpPr>
        <p:spPr>
          <a:xfrm>
            <a:off x="6534416" y="2583846"/>
            <a:ext cx="4358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3-4 slices bacon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(เบคอน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3-4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ชิ้น)</a:t>
            </a:r>
          </a:p>
        </p:txBody>
      </p:sp>
      <p:sp>
        <p:nvSpPr>
          <p:cNvPr id="18" name="กล่องข้อความ 17">
            <a:hlinkClick r:id="rId13" action="ppaction://hlinksldjump"/>
          </p:cNvPr>
          <p:cNvSpPr txBox="1"/>
          <p:nvPr/>
        </p:nvSpPr>
        <p:spPr>
          <a:xfrm>
            <a:off x="6545759" y="3183491"/>
            <a:ext cx="5078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liter vegetable oil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(น้ำมันพืช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ลิตร)</a:t>
            </a:r>
          </a:p>
        </p:txBody>
      </p:sp>
      <p:sp>
        <p:nvSpPr>
          <p:cNvPr id="21" name="กล่องข้อความ 20">
            <a:hlinkClick r:id="rId14" action="ppaction://hlinksldjump"/>
          </p:cNvPr>
          <p:cNvSpPr txBox="1"/>
          <p:nvPr/>
        </p:nvSpPr>
        <p:spPr>
          <a:xfrm>
            <a:off x="6545759" y="3779359"/>
            <a:ext cx="4684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cup olive oil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(น้ำมันมะกอก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ถ้วย)</a:t>
            </a:r>
          </a:p>
        </p:txBody>
      </p:sp>
      <p:sp>
        <p:nvSpPr>
          <p:cNvPr id="25" name="กล่องข้อความ 24">
            <a:hlinkClick r:id="rId15" action="ppaction://hlinksldjump"/>
          </p:cNvPr>
          <p:cNvSpPr txBox="1"/>
          <p:nvPr/>
        </p:nvSpPr>
        <p:spPr>
          <a:xfrm>
            <a:off x="6545758" y="4363619"/>
            <a:ext cx="3902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whole sourdough bread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(ขนมปังซาวโด</a:t>
            </a:r>
            <a:r>
              <a:rPr lang="th-TH" sz="28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ว์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 แผ่น)</a:t>
            </a:r>
          </a:p>
        </p:txBody>
      </p:sp>
      <p:sp>
        <p:nvSpPr>
          <p:cNvPr id="26" name="กล่องข้อความ 25">
            <a:hlinkClick r:id="rId16" action="ppaction://hlinksldjump"/>
          </p:cNvPr>
          <p:cNvSpPr txBox="1"/>
          <p:nvPr/>
        </p:nvSpPr>
        <p:spPr>
          <a:xfrm>
            <a:off x="6534416" y="5383402"/>
            <a:ext cx="4335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50 gram butter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(เนย </a:t>
            </a:r>
            <a:r>
              <a:rPr lang="en-US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50 </a:t>
            </a:r>
            <a:r>
              <a:rPr lang="th-TH" sz="2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กรัม)</a:t>
            </a:r>
          </a:p>
        </p:txBody>
      </p:sp>
      <p:grpSp>
        <p:nvGrpSpPr>
          <p:cNvPr id="36" name="กลุ่ม 3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37" name="รูปภาพ 36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38" name="กล่องข้อความ 37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749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517" y="541855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062077" y="5462741"/>
            <a:ext cx="2882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shallot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หอมแดง)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604" y="1489185"/>
            <a:ext cx="4322027" cy="3844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27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327" y="542406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96887" y="5468255"/>
            <a:ext cx="4278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black pepper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พริกไทยดำ)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4"/>
          <a:stretch/>
        </p:blipFill>
        <p:spPr>
          <a:xfrm>
            <a:off x="3637528" y="1484304"/>
            <a:ext cx="4864392" cy="368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79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343" y="519190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3510768" y="5309888"/>
            <a:ext cx="6367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apple cider vinegar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(น้ำส้มสายชูจากแอป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เปิ้ล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27" y="1543944"/>
            <a:ext cx="4369627" cy="3536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05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23" y="541855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038183" y="5462741"/>
            <a:ext cx="25539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water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(น้ำเปล่า)</a:t>
            </a:r>
            <a:endParaRPr lang="th-TH" sz="40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03" y="1452952"/>
            <a:ext cx="4538681" cy="388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840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195" y="5418551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103755" y="5462741"/>
            <a:ext cx="2840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egg yolks 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ไข่แดง)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25686"/>
          <a:stretch/>
        </p:blipFill>
        <p:spPr>
          <a:xfrm>
            <a:off x="3594782" y="1505142"/>
            <a:ext cx="5015903" cy="3637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19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63" y="540284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38923" y="5447035"/>
            <a:ext cx="4418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melted butter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(เนยละลาย)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99" y="1445383"/>
            <a:ext cx="6255649" cy="3802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16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63" y="5402845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438923" y="5447035"/>
            <a:ext cx="45592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lemon juice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(น้ำมะนาวเลม่อน)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7" b="13717"/>
          <a:stretch/>
        </p:blipFill>
        <p:spPr>
          <a:xfrm>
            <a:off x="3715363" y="1577918"/>
            <a:ext cx="5143500" cy="3668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955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697" y="540888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3790257" y="5453072"/>
            <a:ext cx="52164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cayenne pepper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(พริกป่นคาเยน)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7" y="1510750"/>
            <a:ext cx="5187734" cy="3760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527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878" y="540121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00438" y="5445402"/>
            <a:ext cx="28151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เกลือปรุงรส)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10393" r="15326" b="4313"/>
          <a:stretch/>
        </p:blipFill>
        <p:spPr>
          <a:xfrm>
            <a:off x="3283298" y="1598368"/>
            <a:ext cx="5276518" cy="358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กลุ่ม 2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3" name="รูปภาพ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4" name="กล่องข้อความ 23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06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878" y="540121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00438" y="5445402"/>
            <a:ext cx="3474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liters water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(น้ำเปล่า)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03" y="1452952"/>
            <a:ext cx="4538681" cy="388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800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76" y="529952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01636" y="5343718"/>
            <a:ext cx="33233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vinegar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น้ำส้มสายชู)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01" y="1557296"/>
            <a:ext cx="5252046" cy="3523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18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76" y="533950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01636" y="5383692"/>
            <a:ext cx="32704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fresh eggs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ไข่ไก่สด)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223" y="1469677"/>
            <a:ext cx="4695001" cy="3720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54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59" y="536390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53719" y="5408094"/>
            <a:ext cx="37737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avocado ripe 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อโว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คา</a:t>
            </a:r>
            <a:r>
              <a:rPr lang="th-TH" sz="3600" b="1" dirty="0" err="1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โด้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0" name="กลุ่ม 9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0" name="กล่องข้อความ 19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7"/>
          <a:stretch/>
        </p:blipFill>
        <p:spPr>
          <a:xfrm>
            <a:off x="3689872" y="1331539"/>
            <a:ext cx="4759704" cy="4168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417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96" y="5497660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344356" y="5541850"/>
            <a:ext cx="2247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lime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มะนาว)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94" y="1521630"/>
            <a:ext cx="4364586" cy="3856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91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32" y="548859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182992" y="5532788"/>
            <a:ext cx="2626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onion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(หอมใหญ่)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4314" r="8888" b="3725"/>
          <a:stretch/>
        </p:blipFill>
        <p:spPr>
          <a:xfrm>
            <a:off x="3467718" y="1436398"/>
            <a:ext cx="5204012" cy="400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87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752" y="5452778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021627" y="5473734"/>
            <a:ext cx="304762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tomato (</a:t>
            </a:r>
            <a:r>
              <a:rPr lang="th-TH" sz="38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มะเขือเทศ)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298" y="1389994"/>
            <a:ext cx="5080851" cy="3967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76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67" y="55031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021627" y="5547304"/>
            <a:ext cx="24208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cilantro (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ผักชี)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38" y="1445383"/>
            <a:ext cx="7015972" cy="4056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67" y="544005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5021627" y="5484244"/>
            <a:ext cx="3504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red chili </a:t>
            </a:r>
            <a:r>
              <a:rPr lang="en-US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พริกชี้ฟ้าแดง)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0" b="10957"/>
          <a:stretch/>
        </p:blipFill>
        <p:spPr>
          <a:xfrm>
            <a:off x="2717439" y="1487540"/>
            <a:ext cx="6704569" cy="372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21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45629"/>
            <a:ext cx="10310648" cy="5139558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150" y="543587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73710" y="5480069"/>
            <a:ext cx="3634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head garlic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(กระเทียม)</a:t>
            </a:r>
            <a:endParaRPr lang="th-TH" sz="24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t="3334" r="2079" b="23922"/>
          <a:stretch/>
        </p:blipFill>
        <p:spPr>
          <a:xfrm>
            <a:off x="3356457" y="1410029"/>
            <a:ext cx="5419165" cy="3844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909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15006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150" y="543587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873710" y="5480069"/>
            <a:ext cx="2626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Salt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(เกลือปรุงรส)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20" name="กลุ่ม 19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t="11035" r="10911" b="10804"/>
          <a:stretch/>
        </p:blipFill>
        <p:spPr>
          <a:xfrm>
            <a:off x="3641834" y="1485358"/>
            <a:ext cx="4855779" cy="3746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47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273909"/>
            <a:ext cx="10310648" cy="5011277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385" y="5339502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940945" y="5383692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slices bacon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(เบคอน)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211555" y="66032"/>
            <a:ext cx="7733042" cy="1167815"/>
            <a:chOff x="413431" y="54157"/>
            <a:chExt cx="7733042" cy="1167815"/>
          </a:xfrm>
        </p:grpSpPr>
        <p:pic>
          <p:nvPicPr>
            <p:cNvPr id="17" name="รูปภาพ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431" y="54157"/>
              <a:ext cx="7733042" cy="1167815"/>
            </a:xfrm>
            <a:prstGeom prst="rect">
              <a:avLst/>
            </a:prstGeom>
          </p:spPr>
        </p:pic>
        <p:sp>
          <p:nvSpPr>
            <p:cNvPr id="18" name="กล่องข้อความ 17"/>
            <p:cNvSpPr txBox="1"/>
            <p:nvPr/>
          </p:nvSpPr>
          <p:spPr>
            <a:xfrm>
              <a:off x="1819043" y="474528"/>
              <a:ext cx="597492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9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 </a:t>
              </a:r>
              <a:r>
                <a:rPr lang="en-US" sz="29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29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9" t="8822" r="10040" b="35687"/>
          <a:stretch/>
        </p:blipFill>
        <p:spPr>
          <a:xfrm>
            <a:off x="2634000" y="1587181"/>
            <a:ext cx="6871447" cy="3491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573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24607"/>
            <a:ext cx="10310648" cy="534300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09" y="567078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04769" y="5759730"/>
            <a:ext cx="3969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vegetable oil 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(น้ำมันพืช)</a:t>
            </a:r>
            <a:endParaRPr lang="th-TH" sz="36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49" y="1327020"/>
            <a:ext cx="3333750" cy="444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63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24607"/>
            <a:ext cx="10310648" cy="534300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09" y="567078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04769" y="5759730"/>
            <a:ext cx="3474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olive oil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(น้ำมันมะกอก)</a:t>
            </a:r>
            <a:endParaRPr lang="th-TH" sz="32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22" y="1342511"/>
            <a:ext cx="3296403" cy="4397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99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33249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917" y="5603549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164477" y="5692495"/>
            <a:ext cx="5112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sourdough bread </a:t>
            </a:r>
            <a:r>
              <a:rPr lang="th-TH" sz="36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(ขนมปังซาวโด)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3" b="4902"/>
          <a:stretch/>
        </p:blipFill>
        <p:spPr>
          <a:xfrm>
            <a:off x="3035680" y="1406240"/>
            <a:ext cx="6068087" cy="4015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กลุ่ม 15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0" name="รูปภาพ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1" name="กล่องข้อความ 20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735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914400" y="1135117"/>
            <a:ext cx="10310648" cy="5332499"/>
          </a:xfrm>
          <a:prstGeom prst="roundRect">
            <a:avLst>
              <a:gd name="adj" fmla="val 3200"/>
            </a:avLst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แผนผังลำดับงาน: สิ้นสุด 11">
            <a:hlinkClick r:id="rId2" action="ppaction://hlinksldjump"/>
          </p:cNvPr>
          <p:cNvSpPr/>
          <p:nvPr/>
        </p:nvSpPr>
        <p:spPr>
          <a:xfrm>
            <a:off x="1017860" y="569766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วัตถุดิบ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70" y="5503114"/>
            <a:ext cx="725425" cy="667513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4689830" y="5592060"/>
            <a:ext cx="303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gram butter</a:t>
            </a:r>
            <a:r>
              <a:rPr lang="th-TH" sz="4000" b="1" dirty="0">
                <a:solidFill>
                  <a:srgbClr val="00008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(เนย)</a:t>
            </a:r>
            <a:endParaRPr lang="th-TH" sz="2800" b="1" dirty="0">
              <a:solidFill>
                <a:srgbClr val="00008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99" y="1445383"/>
            <a:ext cx="6255649" cy="3802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กลุ่ม 19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21" name="รูปภาพ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22" name="กล่องข้อความ 21"/>
            <p:cNvSpPr txBox="1"/>
            <p:nvPr/>
          </p:nvSpPr>
          <p:spPr>
            <a:xfrm>
              <a:off x="2300135" y="2988100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วัตถุดิบการทำ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57048" y="1233847"/>
            <a:ext cx="11169152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756087" y="5612884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574" y="4977198"/>
            <a:ext cx="2449426" cy="1756050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1314442" y="1661783"/>
            <a:ext cx="64697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ขั้นตอนการเตรียมวัตถุดิบ </a:t>
            </a:r>
            <a:r>
              <a:rPr lang="en-US" sz="26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600" b="1" dirty="0">
              <a:solidFill>
                <a:srgbClr val="00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นำอะโวคาโดผ่าครึ่ง แล้วคว้านเอาส่วนเนื้อออกมาพักไว้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นำหอมใหญ่มาหั่นเป็นลูกเต๋าเล็ก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นำมะเขือเทศมาหั่นเต๋าเล็ก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พริกชี้ฟ้าแดงใหญ่ ผ่าเอาไส้ออก แล้วหั่นเต๋าเล็กพักไว้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นำกระเทียมมาปอกเปลือก หั่นเป็นชิ้นเล็ก ๆ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ผักชีซอยละเอียด พักไว้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แยกไข่แดงออกจากไข่ขาว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ตีเนยจืดให้ละลาย</a:t>
            </a:r>
          </a:p>
        </p:txBody>
      </p:sp>
      <p:grpSp>
        <p:nvGrpSpPr>
          <p:cNvPr id="12" name="กลุ่ม 1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520852" y="3022861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08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557048" y="1233847"/>
            <a:ext cx="11169152" cy="5013678"/>
          </a:xfrm>
          <a:prstGeom prst="roundRect">
            <a:avLst>
              <a:gd name="adj" fmla="val 1902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แผนผังลำดับงาน: สิ้นสุด 8">
            <a:hlinkClick r:id="rId2" action="ppaction://hlinksldjump"/>
          </p:cNvPr>
          <p:cNvSpPr/>
          <p:nvPr/>
        </p:nvSpPr>
        <p:spPr>
          <a:xfrm>
            <a:off x="337695" y="6072391"/>
            <a:ext cx="1397876" cy="4729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815915" y="4557753"/>
            <a:ext cx="8367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Guacamole 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4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กัว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คาโม</a:t>
            </a:r>
            <a:r>
              <a:rPr lang="th-TH" sz="24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: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นำส่วนผสมทั้งหมดมาคลุกเคล้าด้วยกัน แล้วปรุงรสด้วยน้ำมะนาว เกลือ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อบ</a:t>
            </a:r>
            <a:r>
              <a:rPr lang="th-TH" sz="24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</a:t>
            </a:r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ค่อนในเตาอบจนกรอบ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74" y="4893995"/>
            <a:ext cx="2449426" cy="1756050"/>
          </a:xfrm>
          <a:prstGeom prst="rect">
            <a:avLst/>
          </a:prstGeom>
        </p:spPr>
      </p:pic>
      <p:grpSp>
        <p:nvGrpSpPr>
          <p:cNvPr id="12" name="กลุ่ม 11"/>
          <p:cNvGrpSpPr/>
          <p:nvPr/>
        </p:nvGrpSpPr>
        <p:grpSpPr>
          <a:xfrm>
            <a:off x="460343" y="107715"/>
            <a:ext cx="7311702" cy="1129450"/>
            <a:chOff x="1410286" y="2705191"/>
            <a:chExt cx="7311702" cy="1129450"/>
          </a:xfrm>
        </p:grpSpPr>
        <p:pic>
          <p:nvPicPr>
            <p:cNvPr id="16" name="รูปภาพ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86" y="2705191"/>
              <a:ext cx="7311702" cy="1129450"/>
            </a:xfrm>
            <a:prstGeom prst="rect">
              <a:avLst/>
            </a:prstGeom>
          </p:spPr>
        </p:pic>
        <p:sp>
          <p:nvSpPr>
            <p:cNvPr id="17" name="กล่องข้อความ 16"/>
            <p:cNvSpPr txBox="1"/>
            <p:nvPr/>
          </p:nvSpPr>
          <p:spPr>
            <a:xfrm>
              <a:off x="2520852" y="3022861"/>
              <a:ext cx="59568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800" b="1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วิธีการทำ </a:t>
              </a:r>
              <a:r>
                <a:rPr lang="en-US" sz="3000" b="1" dirty="0">
                  <a:solidFill>
                    <a:srgbClr val="00008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Egg Benedict Guacamole on Toast</a:t>
              </a:r>
              <a:endParaRPr lang="th-TH" sz="3000" b="1" dirty="0">
                <a:solidFill>
                  <a:srgbClr val="00008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0" name="กล่องข้อความ 9"/>
          <p:cNvSpPr txBox="1"/>
          <p:nvPr/>
        </p:nvSpPr>
        <p:spPr>
          <a:xfrm>
            <a:off x="815915" y="1578467"/>
            <a:ext cx="10440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Hollandaise sauce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(ซอส</a:t>
            </a:r>
            <a:r>
              <a:rPr lang="th-TH" sz="2400" b="1" dirty="0" err="1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ฮอลแ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ลนเดซ) 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ตีไข่แดงกับน้ำส้มสายชูหมัก และน้ำเปล่าในชามผสม จนเริ่มขึ้นเนียน จากนั้นยกไปตีต่อบนหม้อน้ำร้อน ระวังอย่าให้ร้อนเกิน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ตีไปประมาณ 8-10 นาที จากนั้นให้ค่อยๆ เทเนยละลายลงมาตีทีละน้อย ตีจนเนยกับไข่เข้ากันดี เนียนเป็นครีม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เทน้ำมะนาว และปรุงรสด้วย เกลือ พริกไทยดำ พริกป่น 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815915" y="3253099"/>
            <a:ext cx="10300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วิธีทำ 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Poached egg </a:t>
            </a:r>
            <a:r>
              <a:rPr lang="th-TH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(ไข่ดาวน้ำ) </a:t>
            </a:r>
            <a:r>
              <a:rPr lang="en-US" sz="2400" b="1" dirty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lang="th-TH" sz="2400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ตั้งหม้อต้มน้ำให้เดือด ตอกไข่ใส่ถ้วยก่อนเทลงในหม้อ คนน้ำในหม้อให้หมุนเหมือนน้ำวน จากนั้นค่อยเทไข่ไปตรงกลาง </a:t>
            </a:r>
          </a:p>
          <a:p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เทน้ำส้มสายชูลงไปในหม้อ ต้มไข่ไปเรื่อยๆ ในน้ำอุ่นจนครบ 3-5 นาที พร้อมคอยระวังไม่ให้น้ำเดือดจนเกินไป</a:t>
            </a:r>
          </a:p>
        </p:txBody>
      </p:sp>
    </p:spTree>
    <p:extLst>
      <p:ext uri="{BB962C8B-B14F-4D97-AF65-F5344CB8AC3E}">
        <p14:creationId xmlns:p14="http://schemas.microsoft.com/office/powerpoint/2010/main" val="107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5908</TotalTime>
  <Words>1172</Words>
  <Application>Microsoft Office PowerPoint</Application>
  <PresentationFormat>แบบจอกว้าง</PresentationFormat>
  <Paragraphs>188</Paragraphs>
  <Slides>45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45</vt:i4>
      </vt:variant>
    </vt:vector>
  </HeadingPairs>
  <TitlesOfParts>
    <vt:vector size="52" baseType="lpstr">
      <vt:lpstr>Angsana New</vt:lpstr>
      <vt:lpstr>Arial</vt:lpstr>
      <vt:lpstr>Century Gothic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GOLF-02</cp:lastModifiedBy>
  <cp:revision>1600</cp:revision>
  <dcterms:created xsi:type="dcterms:W3CDTF">2020-12-22T03:05:05Z</dcterms:created>
  <dcterms:modified xsi:type="dcterms:W3CDTF">2021-06-28T03:27:39Z</dcterms:modified>
</cp:coreProperties>
</file>