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683" r:id="rId4"/>
    <p:sldId id="684" r:id="rId5"/>
    <p:sldId id="776" r:id="rId6"/>
    <p:sldId id="685" r:id="rId7"/>
    <p:sldId id="688" r:id="rId8"/>
    <p:sldId id="687" r:id="rId9"/>
    <p:sldId id="689" r:id="rId10"/>
    <p:sldId id="777" r:id="rId11"/>
    <p:sldId id="809" r:id="rId12"/>
    <p:sldId id="766" r:id="rId13"/>
    <p:sldId id="769" r:id="rId14"/>
    <p:sldId id="698" r:id="rId15"/>
    <p:sldId id="695" r:id="rId16"/>
    <p:sldId id="800" r:id="rId17"/>
    <p:sldId id="801" r:id="rId18"/>
    <p:sldId id="673" r:id="rId19"/>
    <p:sldId id="504" r:id="rId20"/>
    <p:sldId id="729" r:id="rId21"/>
    <p:sldId id="730" r:id="rId22"/>
    <p:sldId id="731" r:id="rId23"/>
    <p:sldId id="732" r:id="rId24"/>
    <p:sldId id="733" r:id="rId25"/>
    <p:sldId id="802" r:id="rId26"/>
    <p:sldId id="803" r:id="rId27"/>
    <p:sldId id="804" r:id="rId28"/>
    <p:sldId id="805" r:id="rId29"/>
    <p:sldId id="806" r:id="rId30"/>
    <p:sldId id="807" r:id="rId31"/>
    <p:sldId id="808" r:id="rId32"/>
    <p:sldId id="810" r:id="rId33"/>
    <p:sldId id="64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0B65"/>
    <a:srgbClr val="116325"/>
    <a:srgbClr val="14762B"/>
    <a:srgbClr val="0000CC"/>
    <a:srgbClr val="DCF0C6"/>
    <a:srgbClr val="69192C"/>
    <a:srgbClr val="740000"/>
    <a:srgbClr val="990000"/>
    <a:srgbClr val="FBCDCD"/>
    <a:srgbClr val="000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7" autoAdjust="0"/>
    <p:restoredTop sz="94660"/>
  </p:normalViewPr>
  <p:slideViewPr>
    <p:cSldViewPr snapToGrid="0">
      <p:cViewPr varScale="1">
        <p:scale>
          <a:sx n="66" d="100"/>
          <a:sy n="66" d="100"/>
        </p:scale>
        <p:origin x="93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30T07:13:31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7712 3040 255 0</inkml:trace>
  <inkml:trace contextRef="#ctx0" brushRef="#br0" timeOffset="1951.73">5754 2951 255 0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35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2760 11075 255 0,'18'-48'0'0,"-10"26"0"16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40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2640 10963 255 0,'-48'62'0'15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40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2640 10963 255 0,'-48'62'0'15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21/09/64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slide" Target="slide14.xml"/><Relationship Id="rId21" Type="http://schemas.openxmlformats.org/officeDocument/2006/relationships/slide" Target="slide7.xml"/><Relationship Id="rId34" Type="http://schemas.openxmlformats.org/officeDocument/2006/relationships/image" Target="../media/image9.png"/><Relationship Id="rId25" Type="http://schemas.openxmlformats.org/officeDocument/2006/relationships/slide" Target="slide8.xml"/><Relationship Id="rId33" Type="http://schemas.openxmlformats.org/officeDocument/2006/relationships/slide" Target="slide16.xml"/><Relationship Id="rId2" Type="http://schemas.openxmlformats.org/officeDocument/2006/relationships/customXml" Target="../ink/ink2.xml"/><Relationship Id="rId20" Type="http://schemas.openxmlformats.org/officeDocument/2006/relationships/image" Target="../media/image11.emf"/><Relationship Id="rId29" Type="http://schemas.openxmlformats.org/officeDocument/2006/relationships/slide" Target="slide5.xml"/><Relationship Id="rId1" Type="http://schemas.openxmlformats.org/officeDocument/2006/relationships/slideLayout" Target="../slideLayouts/slideLayout1.xml"/><Relationship Id="rId24" Type="http://schemas.openxmlformats.org/officeDocument/2006/relationships/slide" Target="slide15.xml"/><Relationship Id="rId32" Type="http://schemas.openxmlformats.org/officeDocument/2006/relationships/slide" Target="slide12.xml"/><Relationship Id="rId23" Type="http://schemas.openxmlformats.org/officeDocument/2006/relationships/slide" Target="slide9.xml"/><Relationship Id="rId28" Type="http://schemas.openxmlformats.org/officeDocument/2006/relationships/slide" Target="slide18.xml"/><Relationship Id="rId36" Type="http://schemas.openxmlformats.org/officeDocument/2006/relationships/slide" Target="slide11.xml"/><Relationship Id="rId31" Type="http://schemas.openxmlformats.org/officeDocument/2006/relationships/slide" Target="slide13.xml"/><Relationship Id="rId22" Type="http://schemas.openxmlformats.org/officeDocument/2006/relationships/slide" Target="slide4.xml"/><Relationship Id="rId27" Type="http://schemas.openxmlformats.org/officeDocument/2006/relationships/slide" Target="slide6.xml"/><Relationship Id="rId30" Type="http://schemas.openxmlformats.org/officeDocument/2006/relationships/slide" Target="slide10.xml"/><Relationship Id="rId35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1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3" Type="http://schemas.openxmlformats.org/officeDocument/2006/relationships/customXml" Target="../ink/ink3.xml"/><Relationship Id="rId12" Type="http://schemas.openxmlformats.org/officeDocument/2006/relationships/image" Target="../media/image2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1.jpg"/><Relationship Id="rId10" Type="http://schemas.openxmlformats.org/officeDocument/2006/relationships/image" Target="../media/image20.jpg"/><Relationship Id="rId9" Type="http://schemas.openxmlformats.org/officeDocument/2006/relationships/image" Target="../media/image23.emf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3.xml"/><Relationship Id="rId7" Type="http://schemas.openxmlformats.org/officeDocument/2006/relationships/image" Target="../media/image31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4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9.png"/><Relationship Id="rId3" Type="http://schemas.openxmlformats.org/officeDocument/2006/relationships/customXml" Target="../ink/ink5.xml"/><Relationship Id="rId7" Type="http://schemas.openxmlformats.org/officeDocument/2006/relationships/image" Target="../media/image31.emf"/><Relationship Id="rId12" Type="http://schemas.openxmlformats.org/officeDocument/2006/relationships/image" Target="../media/image2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1.png"/><Relationship Id="rId10" Type="http://schemas.openxmlformats.org/officeDocument/2006/relationships/image" Target="../media/image26.jpeg"/><Relationship Id="rId9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2.jp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28.xml"/><Relationship Id="rId3" Type="http://schemas.openxmlformats.org/officeDocument/2006/relationships/slide" Target="slide19.xml"/><Relationship Id="rId7" Type="http://schemas.openxmlformats.org/officeDocument/2006/relationships/slide" Target="slide33.xml"/><Relationship Id="rId12" Type="http://schemas.openxmlformats.org/officeDocument/2006/relationships/slide" Target="slide29.xml"/><Relationship Id="rId17" Type="http://schemas.openxmlformats.org/officeDocument/2006/relationships/slide" Target="slide32.xml"/><Relationship Id="rId2" Type="http://schemas.openxmlformats.org/officeDocument/2006/relationships/slide" Target="slide2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3.xml"/><Relationship Id="rId11" Type="http://schemas.openxmlformats.org/officeDocument/2006/relationships/slide" Target="slide27.xml"/><Relationship Id="rId5" Type="http://schemas.openxmlformats.org/officeDocument/2006/relationships/slide" Target="slide21.xml"/><Relationship Id="rId15" Type="http://schemas.openxmlformats.org/officeDocument/2006/relationships/slide" Target="slide31.xml"/><Relationship Id="rId10" Type="http://schemas.openxmlformats.org/officeDocument/2006/relationships/slide" Target="slide26.xml"/><Relationship Id="rId4" Type="http://schemas.openxmlformats.org/officeDocument/2006/relationships/slide" Target="slide22.xml"/><Relationship Id="rId9" Type="http://schemas.openxmlformats.org/officeDocument/2006/relationships/slide" Target="slide25.xml"/><Relationship Id="rId14" Type="http://schemas.openxmlformats.org/officeDocument/2006/relationships/slide" Target="slide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794833" y="1288142"/>
            <a:ext cx="2750180" cy="4281715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01805" y="535258"/>
            <a:ext cx="11262732" cy="5798635"/>
          </a:xfrm>
          <a:prstGeom prst="roundRect">
            <a:avLst>
              <a:gd name="adj" fmla="val 129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44229" y="3477502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116325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859" y="863493"/>
            <a:ext cx="3924319" cy="2500922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136316" y="6407794"/>
            <a:ext cx="3054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[177] </a:t>
            </a:r>
            <a:r>
              <a:rPr lang="th-TH" sz="2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28/06/64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15" y="863493"/>
            <a:ext cx="4052942" cy="5001845"/>
          </a:xfrm>
          <a:prstGeom prst="rect">
            <a:avLst/>
          </a:prstGeom>
        </p:spPr>
      </p:pic>
      <p:sp>
        <p:nvSpPr>
          <p:cNvPr id="14" name="ม้วนกระดาษแนวนอน 13"/>
          <p:cNvSpPr/>
          <p:nvPr/>
        </p:nvSpPr>
        <p:spPr>
          <a:xfrm>
            <a:off x="7318588" y="5683678"/>
            <a:ext cx="4371607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800" b="1" dirty="0" err="1">
                <a:solidFill>
                  <a:srgbClr val="00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เชฏฐ์ภูชิ</a:t>
            </a:r>
            <a:r>
              <a:rPr lang="th-TH" sz="2800" b="1" dirty="0">
                <a:solidFill>
                  <a:srgbClr val="00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ชย์  เถกิงศักดิ์ (</a:t>
            </a:r>
            <a:r>
              <a:rPr lang="th-TH" sz="2800" b="1" dirty="0" err="1">
                <a:solidFill>
                  <a:srgbClr val="00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เชฟฮู</a:t>
            </a:r>
            <a:r>
              <a:rPr lang="th-TH" sz="2800" b="1" dirty="0">
                <a:solidFill>
                  <a:srgbClr val="00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โต๋)</a:t>
            </a:r>
          </a:p>
        </p:txBody>
      </p:sp>
      <p:grpSp>
        <p:nvGrpSpPr>
          <p:cNvPr id="4" name="กลุ่ม 3"/>
          <p:cNvGrpSpPr/>
          <p:nvPr/>
        </p:nvGrpSpPr>
        <p:grpSpPr>
          <a:xfrm>
            <a:off x="1195155" y="4637206"/>
            <a:ext cx="6807847" cy="943373"/>
            <a:chOff x="964553" y="3047702"/>
            <a:chExt cx="6807847" cy="943373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53" y="3047702"/>
              <a:ext cx="6807847" cy="943373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255594" y="3193088"/>
              <a:ext cx="49028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5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99212" y="1149914"/>
            <a:ext cx="10662470" cy="5267511"/>
          </a:xfrm>
          <a:prstGeom prst="roundRect">
            <a:avLst>
              <a:gd name="adj" fmla="val 146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071440" y="1062360"/>
              <a:ext cx="705240" cy="3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67120" y="1058040"/>
                <a:ext cx="713880" cy="41040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กล่องข้อความ 33">
            <a:hlinkClick r:id="rId21" action="ppaction://hlinksldjump"/>
          </p:cNvPr>
          <p:cNvSpPr txBox="1"/>
          <p:nvPr/>
        </p:nvSpPr>
        <p:spPr>
          <a:xfrm>
            <a:off x="2432664" y="3609840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39" name="กล่องข้อความ 38">
            <a:hlinkClick r:id="rId22" action="ppaction://hlinksldjump"/>
          </p:cNvPr>
          <p:cNvSpPr txBox="1"/>
          <p:nvPr/>
        </p:nvSpPr>
        <p:spPr>
          <a:xfrm>
            <a:off x="2441515" y="1477464"/>
            <a:ext cx="2312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40" name="กล่องข้อความ 39">
            <a:hlinkClick r:id="rId23" action="ppaction://hlinksldjump"/>
          </p:cNvPr>
          <p:cNvSpPr txBox="1"/>
          <p:nvPr/>
        </p:nvSpPr>
        <p:spPr>
          <a:xfrm>
            <a:off x="2441515" y="5081223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43" name="กล่องข้อความ 42">
            <a:hlinkClick r:id="rId24" action="ppaction://hlinksldjump"/>
          </p:cNvPr>
          <p:cNvSpPr txBox="1"/>
          <p:nvPr/>
        </p:nvSpPr>
        <p:spPr>
          <a:xfrm>
            <a:off x="5892953" y="4335888"/>
            <a:ext cx="2650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44" name="กล่องข้อความ 43">
            <a:hlinkClick r:id="rId25" action="ppaction://hlinksldjump"/>
          </p:cNvPr>
          <p:cNvSpPr txBox="1"/>
          <p:nvPr/>
        </p:nvSpPr>
        <p:spPr>
          <a:xfrm>
            <a:off x="2441515" y="4343939"/>
            <a:ext cx="313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46" name="กล่องข้อความ 45">
            <a:hlinkClick r:id="rId26" action="ppaction://hlinksldjump"/>
          </p:cNvPr>
          <p:cNvSpPr txBox="1"/>
          <p:nvPr/>
        </p:nvSpPr>
        <p:spPr>
          <a:xfrm>
            <a:off x="5892953" y="3604750"/>
            <a:ext cx="210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sp>
        <p:nvSpPr>
          <p:cNvPr id="47" name="กล่องข้อความ 18">
            <a:hlinkClick r:id="rId27" action="ppaction://hlinksldjump"/>
          </p:cNvPr>
          <p:cNvSpPr txBox="1"/>
          <p:nvPr/>
        </p:nvSpPr>
        <p:spPr>
          <a:xfrm>
            <a:off x="2441515" y="2840071"/>
            <a:ext cx="293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4" name="แผนผังลำดับงาน: สิ้นสุด 23">
            <a:hlinkClick r:id="rId28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29" action="ppaction://hlinksldjump"/>
          </p:cNvPr>
          <p:cNvSpPr txBox="1"/>
          <p:nvPr/>
        </p:nvSpPr>
        <p:spPr>
          <a:xfrm>
            <a:off x="2441515" y="2167709"/>
            <a:ext cx="2382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23" name="กล่องข้อความ 22">
            <a:hlinkClick r:id="rId30" action="ppaction://hlinksldjump"/>
          </p:cNvPr>
          <p:cNvSpPr txBox="1"/>
          <p:nvPr/>
        </p:nvSpPr>
        <p:spPr>
          <a:xfrm>
            <a:off x="5892954" y="1459255"/>
            <a:ext cx="4974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8" name="กล่องข้อความ 27">
            <a:hlinkClick r:id="rId31" action="ppaction://hlinksldjump"/>
          </p:cNvPr>
          <p:cNvSpPr txBox="1"/>
          <p:nvPr/>
        </p:nvSpPr>
        <p:spPr>
          <a:xfrm>
            <a:off x="5892953" y="2945637"/>
            <a:ext cx="210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ที่นวดแป้ง</a:t>
            </a:r>
          </a:p>
        </p:txBody>
      </p:sp>
      <p:sp>
        <p:nvSpPr>
          <p:cNvPr id="29" name="กล่องข้อความ 28">
            <a:hlinkClick r:id="rId32" action="ppaction://hlinksldjump"/>
          </p:cNvPr>
          <p:cNvSpPr txBox="1"/>
          <p:nvPr/>
        </p:nvSpPr>
        <p:spPr>
          <a:xfrm>
            <a:off x="5892953" y="2180958"/>
            <a:ext cx="3279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 + ถาดรองอบ</a:t>
            </a:r>
          </a:p>
        </p:txBody>
      </p:sp>
      <p:sp>
        <p:nvSpPr>
          <p:cNvPr id="31" name="กล่องข้อความ 30">
            <a:hlinkClick r:id="rId33" action="ppaction://hlinksldjump"/>
          </p:cNvPr>
          <p:cNvSpPr txBox="1"/>
          <p:nvPr/>
        </p:nvSpPr>
        <p:spPr>
          <a:xfrm>
            <a:off x="5878766" y="5032599"/>
            <a:ext cx="2740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grpSp>
        <p:nvGrpSpPr>
          <p:cNvPr id="6" name="กลุ่ม 5"/>
          <p:cNvGrpSpPr/>
          <p:nvPr/>
        </p:nvGrpSpPr>
        <p:grpSpPr>
          <a:xfrm>
            <a:off x="547585" y="168126"/>
            <a:ext cx="8281222" cy="1052147"/>
            <a:chOff x="1495438" y="2934904"/>
            <a:chExt cx="8281222" cy="1052147"/>
          </a:xfrm>
        </p:grpSpPr>
        <p:pic>
          <p:nvPicPr>
            <p:cNvPr id="5" name="รูปภาพ 4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7" name="กล่องข้อความ 26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0" name="กล่องข้อความ 29">
            <a:hlinkClick r:id="rId35" action="ppaction://hlinksldjump"/>
          </p:cNvPr>
          <p:cNvSpPr txBox="1"/>
          <p:nvPr/>
        </p:nvSpPr>
        <p:spPr>
          <a:xfrm>
            <a:off x="5892953" y="5754302"/>
            <a:ext cx="3279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แป้นพิมพ์ครองแครง</a:t>
            </a:r>
          </a:p>
        </p:txBody>
      </p:sp>
      <p:sp>
        <p:nvSpPr>
          <p:cNvPr id="32" name="กล่องข้อความ 31">
            <a:hlinkClick r:id="rId36" action="ppaction://hlinksldjump"/>
          </p:cNvPr>
          <p:cNvSpPr txBox="1"/>
          <p:nvPr/>
        </p:nvSpPr>
        <p:spPr>
          <a:xfrm>
            <a:off x="2448281" y="5812059"/>
            <a:ext cx="2633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เครื่องปั่นมือถือ</a:t>
            </a:r>
          </a:p>
        </p:txBody>
      </p:sp>
    </p:spTree>
    <p:extLst>
      <p:ext uri="{BB962C8B-B14F-4D97-AF65-F5344CB8AC3E}">
        <p14:creationId xmlns:p14="http://schemas.microsoft.com/office/powerpoint/2010/main" val="98348607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09972"/>
            <a:ext cx="10601434" cy="50800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511794" y="4935694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57" y="1616798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23" y="4945855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547585" y="237754"/>
            <a:ext cx="8281222" cy="1052147"/>
            <a:chOff x="1495438" y="2934904"/>
            <a:chExt cx="8281222" cy="105214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73905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3" y="1229709"/>
            <a:ext cx="10980067" cy="5117575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แผนผังลำดับงาน: สิ้นสุด 17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425229" y="2426712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430" y="1894695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894695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กล่องข้อความ 21"/>
          <p:cNvSpPr txBox="1"/>
          <p:nvPr/>
        </p:nvSpPr>
        <p:spPr>
          <a:xfrm>
            <a:off x="5469042" y="4923336"/>
            <a:ext cx="1986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47585" y="237754"/>
            <a:ext cx="8281222" cy="1052147"/>
            <a:chOff x="1495438" y="2934904"/>
            <a:chExt cx="8281222" cy="105214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23" y="4945855"/>
            <a:ext cx="647619" cy="59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7433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1" y="1229709"/>
            <a:ext cx="10878228" cy="5117575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77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88" y="1898627"/>
            <a:ext cx="3701791" cy="277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99" y="1930510"/>
            <a:ext cx="3701791" cy="277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61" y="5243866"/>
            <a:ext cx="647619" cy="5968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" t="7815" r="5392" b="14330"/>
          <a:stretch/>
        </p:blipFill>
        <p:spPr>
          <a:xfrm>
            <a:off x="7964800" y="1935516"/>
            <a:ext cx="3565069" cy="2739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547585" y="237754"/>
            <a:ext cx="8281222" cy="1052147"/>
            <a:chOff x="1495438" y="2934904"/>
            <a:chExt cx="8281222" cy="105214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9407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กล่องข้อความ 13"/>
          <p:cNvSpPr txBox="1"/>
          <p:nvPr/>
        </p:nvSpPr>
        <p:spPr>
          <a:xfrm>
            <a:off x="5480338" y="5158106"/>
            <a:ext cx="165622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19" y="5158106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547585" y="237754"/>
            <a:ext cx="8281222" cy="1052147"/>
            <a:chOff x="1495438" y="2934904"/>
            <a:chExt cx="8281222" cy="105214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1597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58335"/>
            <a:ext cx="10452100" cy="518991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993600" y="3961800"/>
              <a:ext cx="9720" cy="25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9280" y="3957480"/>
                <a:ext cx="18360" cy="342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กล่องข้อความ 18"/>
          <p:cNvSpPr txBox="1"/>
          <p:nvPr/>
        </p:nvSpPr>
        <p:spPr>
          <a:xfrm>
            <a:off x="4826485" y="5174992"/>
            <a:ext cx="2820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62" y="2166380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51" y="2173813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38" y="2177108"/>
            <a:ext cx="3236089" cy="2427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37" y="5255960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547585" y="204301"/>
            <a:ext cx="8281222" cy="1052147"/>
            <a:chOff x="1495438" y="2934904"/>
            <a:chExt cx="8281222" cy="105214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43904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483909" y="501485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271" y="17729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933120" y="3946680"/>
              <a:ext cx="17640" cy="22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8800" y="3942360"/>
                <a:ext cx="26280" cy="3132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166" y="5070390"/>
            <a:ext cx="647619" cy="596825"/>
          </a:xfrm>
          <a:prstGeom prst="rect">
            <a:avLst/>
          </a:prstGeom>
        </p:spPr>
      </p:pic>
      <p:grpSp>
        <p:nvGrpSpPr>
          <p:cNvPr id="12" name="กลุ่ม 11"/>
          <p:cNvGrpSpPr/>
          <p:nvPr/>
        </p:nvGrpSpPr>
        <p:grpSpPr>
          <a:xfrm>
            <a:off x="547585" y="204301"/>
            <a:ext cx="8281222" cy="1052147"/>
            <a:chOff x="1495438" y="2934904"/>
            <a:chExt cx="8281222" cy="105214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87225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33120" y="3946680"/>
              <a:ext cx="17640" cy="22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8800" y="3942360"/>
                <a:ext cx="26280" cy="3132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รูปภาพ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192" y="1428233"/>
            <a:ext cx="3043310" cy="228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01" y="1504531"/>
            <a:ext cx="2933547" cy="220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กล่องข้อความ 15"/>
          <p:cNvSpPr txBox="1"/>
          <p:nvPr/>
        </p:nvSpPr>
        <p:spPr>
          <a:xfrm>
            <a:off x="8182182" y="4449410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2092837" y="4519072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681228" y="1454511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354" y="4443353"/>
            <a:ext cx="647619" cy="596825"/>
          </a:xfrm>
          <a:prstGeom prst="rect">
            <a:avLst/>
          </a:prstGeom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55" y="4443384"/>
            <a:ext cx="647619" cy="596825"/>
          </a:xfrm>
          <a:prstGeom prst="rect">
            <a:avLst/>
          </a:prstGeom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023" y="3710716"/>
            <a:ext cx="3035359" cy="2276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5997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487746" y="4933015"/>
            <a:ext cx="192873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เครื่องปั่นมือถือ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475" y="4936354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FC0D652-C1BF-4F01-830E-5CCCF9DFB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664312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177368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5266929" y="5372413"/>
            <a:ext cx="296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ตะแกรง+ถาดรอง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806" y="5366389"/>
            <a:ext cx="647619" cy="5968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5" y="2000250"/>
            <a:ext cx="38290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80189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522078" y="5184737"/>
            <a:ext cx="137409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ที่นวดแป้ง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59" y="5171414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A76AB88-5AFC-43DC-9154-5367B97903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425894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559256" y="5103508"/>
            <a:ext cx="1128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654" y="177328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37" y="5103508"/>
            <a:ext cx="647619" cy="596825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88" y="177328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3081266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5499684" y="5028261"/>
            <a:ext cx="15055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pic>
        <p:nvPicPr>
          <p:cNvPr id="27" name="รูปภาพ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010" y="5028261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182400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23151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256519" y="5077981"/>
            <a:ext cx="2201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248" y="5081320"/>
            <a:ext cx="647619" cy="5968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1758672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4761684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5655912" y="4933015"/>
            <a:ext cx="252665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แป้นพิมพ์ครองแครง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641" y="4936354"/>
            <a:ext cx="647619" cy="5968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614491" y="204301"/>
            <a:ext cx="8281222" cy="1052147"/>
            <a:chOff x="1495438" y="2934904"/>
            <a:chExt cx="8281222" cy="1052147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0"/>
          <a:stretch/>
        </p:blipFill>
        <p:spPr>
          <a:xfrm>
            <a:off x="3466307" y="1348740"/>
            <a:ext cx="5145086" cy="3349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0647970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80224" y="1126848"/>
            <a:ext cx="10850137" cy="5421097"/>
          </a:xfrm>
          <a:prstGeom prst="roundRect">
            <a:avLst>
              <a:gd name="adj" fmla="val 189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7" name="กล่องข้อความ 26">
            <a:hlinkClick r:id="rId3" action="ppaction://hlinksldjump"/>
          </p:cNvPr>
          <p:cNvSpPr txBox="1"/>
          <p:nvPr/>
        </p:nvSpPr>
        <p:spPr>
          <a:xfrm>
            <a:off x="1542257" y="1309112"/>
            <a:ext cx="3029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กุ้งกุลา 300 กรัม</a:t>
            </a:r>
          </a:p>
        </p:txBody>
      </p:sp>
      <p:sp>
        <p:nvSpPr>
          <p:cNvPr id="29" name="กล่องข้อความ 16">
            <a:hlinkClick r:id="rId2" action="ppaction://hlinksldjump"/>
          </p:cNvPr>
          <p:cNvSpPr txBox="1"/>
          <p:nvPr/>
        </p:nvSpPr>
        <p:spPr>
          <a:xfrm>
            <a:off x="1559183" y="1958276"/>
            <a:ext cx="3853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 2-4 ช้อนโต๊ะ</a:t>
            </a:r>
          </a:p>
        </p:txBody>
      </p:sp>
      <p:sp>
        <p:nvSpPr>
          <p:cNvPr id="19" name="กล่องข้อความ 16">
            <a:hlinkClick r:id="rId4" action="ppaction://hlinksldjump"/>
          </p:cNvPr>
          <p:cNvSpPr txBox="1"/>
          <p:nvPr/>
        </p:nvSpPr>
        <p:spPr>
          <a:xfrm>
            <a:off x="5998294" y="1867307"/>
            <a:ext cx="26160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0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5" name="กล่องข้อความ 16">
            <a:hlinkClick r:id="rId4" action="ppaction://hlinksldjump"/>
          </p:cNvPr>
          <p:cNvSpPr txBox="1"/>
          <p:nvPr/>
        </p:nvSpPr>
        <p:spPr>
          <a:xfrm>
            <a:off x="1569693" y="3230481"/>
            <a:ext cx="306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9 กลีบ</a:t>
            </a: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1559185" y="2596930"/>
            <a:ext cx="2619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เนยจืด 1/8 ถ้วย</a:t>
            </a:r>
          </a:p>
        </p:txBody>
      </p:sp>
      <p:sp>
        <p:nvSpPr>
          <p:cNvPr id="46" name="กล่องข้อความ 16">
            <a:hlinkClick r:id="rId6" action="ppaction://hlinksldjump"/>
          </p:cNvPr>
          <p:cNvSpPr txBox="1"/>
          <p:nvPr/>
        </p:nvSpPr>
        <p:spPr>
          <a:xfrm>
            <a:off x="1575731" y="3858951"/>
            <a:ext cx="2817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พริกแห้ง 5 เม็ด</a:t>
            </a:r>
          </a:p>
        </p:txBody>
      </p:sp>
      <p:sp>
        <p:nvSpPr>
          <p:cNvPr id="38" name="แผนผังลำดับงาน: สิ้นสุด 37">
            <a:hlinkClick r:id="rId7" action="ppaction://hlinksldjump"/>
          </p:cNvPr>
          <p:cNvSpPr/>
          <p:nvPr/>
        </p:nvSpPr>
        <p:spPr>
          <a:xfrm>
            <a:off x="327190" y="5973706"/>
            <a:ext cx="118995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7" name="กล่องข้อความ 16">
            <a:hlinkClick r:id="rId8" action="ppaction://hlinksldjump"/>
          </p:cNvPr>
          <p:cNvSpPr txBox="1"/>
          <p:nvPr/>
        </p:nvSpPr>
        <p:spPr>
          <a:xfrm>
            <a:off x="1542256" y="4502386"/>
            <a:ext cx="3089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ไวน์ขาว 1/3 ถ้วย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1563276" y="5151550"/>
            <a:ext cx="352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ดอกเกลือ 1 ช้อนชา</a:t>
            </a:r>
          </a:p>
        </p:txBody>
      </p:sp>
      <p:sp>
        <p:nvSpPr>
          <p:cNvPr id="20" name="กล่องข้อความ 19">
            <a:hlinkClick r:id="rId10" action="ppaction://hlinksldjump"/>
          </p:cNvPr>
          <p:cNvSpPr txBox="1"/>
          <p:nvPr/>
        </p:nvSpPr>
        <p:spPr>
          <a:xfrm>
            <a:off x="6291787" y="1967413"/>
            <a:ext cx="2947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 1 ผล</a:t>
            </a:r>
          </a:p>
        </p:txBody>
      </p:sp>
      <p:sp>
        <p:nvSpPr>
          <p:cNvPr id="21" name="กล่องข้อความ 16">
            <a:hlinkClick r:id="rId11" action="ppaction://hlinksldjump"/>
          </p:cNvPr>
          <p:cNvSpPr txBox="1"/>
          <p:nvPr/>
        </p:nvSpPr>
        <p:spPr>
          <a:xfrm>
            <a:off x="1665347" y="5820857"/>
            <a:ext cx="4206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sp>
        <p:nvSpPr>
          <p:cNvPr id="22" name="กล่องข้อความ 16">
            <a:hlinkClick r:id="rId12" action="ppaction://hlinksldjump"/>
          </p:cNvPr>
          <p:cNvSpPr txBox="1"/>
          <p:nvPr/>
        </p:nvSpPr>
        <p:spPr>
          <a:xfrm>
            <a:off x="6272054" y="3510263"/>
            <a:ext cx="3737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บะหมี่กึ่งสำเร็จรูป 2 ซอง</a:t>
            </a:r>
          </a:p>
        </p:txBody>
      </p:sp>
      <p:sp>
        <p:nvSpPr>
          <p:cNvPr id="23" name="กล่องข้อความ 16">
            <a:hlinkClick r:id="rId13" action="ppaction://hlinksldjump"/>
          </p:cNvPr>
          <p:cNvSpPr txBox="1"/>
          <p:nvPr/>
        </p:nvSpPr>
        <p:spPr>
          <a:xfrm>
            <a:off x="6277235" y="1353515"/>
            <a:ext cx="376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</a:t>
            </a:r>
            <a:r>
              <a:rPr lang="th-TH" sz="32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16">
            <a:hlinkClick r:id="rId14" action="ppaction://hlinksldjump"/>
          </p:cNvPr>
          <p:cNvSpPr txBox="1"/>
          <p:nvPr/>
        </p:nvSpPr>
        <p:spPr>
          <a:xfrm>
            <a:off x="6278093" y="4170977"/>
            <a:ext cx="2336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บีทรูทต้มสุก</a:t>
            </a:r>
          </a:p>
        </p:txBody>
      </p:sp>
      <p:sp>
        <p:nvSpPr>
          <p:cNvPr id="30" name="กล่องข้อความ 16">
            <a:hlinkClick r:id="rId15" action="ppaction://hlinksldjump"/>
          </p:cNvPr>
          <p:cNvSpPr txBox="1"/>
          <p:nvPr/>
        </p:nvSpPr>
        <p:spPr>
          <a:xfrm>
            <a:off x="6278093" y="4813233"/>
            <a:ext cx="305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 100 กรัม</a:t>
            </a:r>
          </a:p>
        </p:txBody>
      </p:sp>
      <p:sp>
        <p:nvSpPr>
          <p:cNvPr id="31" name="กล่องข้อความ 16">
            <a:hlinkClick r:id="rId5" action="ppaction://hlinksldjump"/>
          </p:cNvPr>
          <p:cNvSpPr txBox="1"/>
          <p:nvPr/>
        </p:nvSpPr>
        <p:spPr>
          <a:xfrm>
            <a:off x="6278093" y="5443937"/>
            <a:ext cx="3538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เนยจืด 50 กรัม</a:t>
            </a:r>
          </a:p>
        </p:txBody>
      </p:sp>
      <p:grpSp>
        <p:nvGrpSpPr>
          <p:cNvPr id="36" name="กลุ่ม 35"/>
          <p:cNvGrpSpPr/>
          <p:nvPr/>
        </p:nvGrpSpPr>
        <p:grpSpPr>
          <a:xfrm>
            <a:off x="502424" y="130795"/>
            <a:ext cx="8281222" cy="1052147"/>
            <a:chOff x="1495438" y="2934904"/>
            <a:chExt cx="8281222" cy="1052147"/>
          </a:xfrm>
        </p:grpSpPr>
        <p:pic>
          <p:nvPicPr>
            <p:cNvPr id="37" name="รูปภาพ 3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39" name="กล่องข้อความ 38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" name="สี่เหลี่ยมผืนผ้า 1"/>
          <p:cNvSpPr/>
          <p:nvPr/>
        </p:nvSpPr>
        <p:spPr>
          <a:xfrm>
            <a:off x="6399363" y="2745438"/>
            <a:ext cx="3595694" cy="6286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ส่วนผสม </a:t>
            </a:r>
            <a:r>
              <a:rPr lang="en-US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Instant Noodles</a:t>
            </a:r>
            <a:endParaRPr lang="th-TH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กล่องข้อความ 16">
            <a:hlinkClick r:id="rId17" action="ppaction://hlinksldjump"/>
          </p:cNvPr>
          <p:cNvSpPr txBox="1"/>
          <p:nvPr/>
        </p:nvSpPr>
        <p:spPr>
          <a:xfrm>
            <a:off x="6263160" y="6099345"/>
            <a:ext cx="1703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</p:spTree>
    <p:extLst>
      <p:ext uri="{BB962C8B-B14F-4D97-AF65-F5344CB8AC3E}">
        <p14:creationId xmlns:p14="http://schemas.microsoft.com/office/powerpoint/2010/main" val="354639607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55498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859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784791" y="5150193"/>
            <a:ext cx="10807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กุ้งกุลา </a:t>
            </a:r>
          </a:p>
        </p:txBody>
      </p:sp>
      <p:sp>
        <p:nvSpPr>
          <p:cNvPr id="22" name="แผนผังลำดับงาน: สิ้นสุด 21">
            <a:hlinkClick r:id="rId3" action="ppaction://hlinksldjump"/>
          </p:cNvPr>
          <p:cNvSpPr/>
          <p:nvPr/>
        </p:nvSpPr>
        <p:spPr>
          <a:xfrm>
            <a:off x="327190" y="5973706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9"/>
          <a:stretch/>
        </p:blipFill>
        <p:spPr>
          <a:xfrm>
            <a:off x="2952475" y="1378752"/>
            <a:ext cx="5831171" cy="361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21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461153" y="5150193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</a:t>
            </a:r>
          </a:p>
        </p:txBody>
      </p:sp>
      <p:sp>
        <p:nvSpPr>
          <p:cNvPr id="22" name="แผนผังลำดับงาน: สิ้นสุด 21">
            <a:hlinkClick r:id="rId3" action="ppaction://hlinksldjump"/>
          </p:cNvPr>
          <p:cNvSpPr/>
          <p:nvPr/>
        </p:nvSpPr>
        <p:spPr>
          <a:xfrm>
            <a:off x="327190" y="5973706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"/>
          <a:stretch/>
        </p:blipFill>
        <p:spPr>
          <a:xfrm>
            <a:off x="3589546" y="1362582"/>
            <a:ext cx="5023415" cy="3629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502424" y="162325"/>
            <a:ext cx="8281222" cy="1052147"/>
            <a:chOff x="1495438" y="2934904"/>
            <a:chExt cx="8281222" cy="105214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23159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55498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072" y="4993290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980004" y="5148292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</a:t>
            </a:r>
          </a:p>
        </p:txBody>
      </p:sp>
      <p:sp>
        <p:nvSpPr>
          <p:cNvPr id="22" name="แผนผังลำดับงาน: สิ้นสุด 21">
            <a:hlinkClick r:id="rId3" action="ppaction://hlinksldjump"/>
          </p:cNvPr>
          <p:cNvSpPr/>
          <p:nvPr/>
        </p:nvSpPr>
        <p:spPr>
          <a:xfrm>
            <a:off x="327190" y="5973706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3" t="11954" r="16034" b="19540"/>
          <a:stretch/>
        </p:blipFill>
        <p:spPr>
          <a:xfrm>
            <a:off x="3722906" y="1397808"/>
            <a:ext cx="4556236" cy="3422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260996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55498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327190" y="5973706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635" y="5050946"/>
            <a:ext cx="980952" cy="866667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514587" y="5160163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5" t="11647" r="16065" b="12184"/>
          <a:stretch/>
        </p:blipFill>
        <p:spPr>
          <a:xfrm>
            <a:off x="3689132" y="1410443"/>
            <a:ext cx="4466895" cy="3410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4342384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373" y="5027819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598276" y="5132231"/>
            <a:ext cx="1377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พริกแห้ง </a:t>
            </a:r>
          </a:p>
        </p:txBody>
      </p:sp>
      <p:sp>
        <p:nvSpPr>
          <p:cNvPr id="22" name="แผนผังลำดับงาน: สิ้นสุด 21">
            <a:hlinkClick r:id="rId3" action="ppaction://hlinksldjump"/>
          </p:cNvPr>
          <p:cNvSpPr/>
          <p:nvPr/>
        </p:nvSpPr>
        <p:spPr>
          <a:xfrm>
            <a:off x="327190" y="5973706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7892"/>
          <a:stretch/>
        </p:blipFill>
        <p:spPr>
          <a:xfrm>
            <a:off x="3725054" y="1298018"/>
            <a:ext cx="5145678" cy="3611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8670732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06" y="5050946"/>
            <a:ext cx="980952" cy="866667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674509" y="5160163"/>
            <a:ext cx="1199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ไวน์ขาว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6" t="7409" r="13707"/>
          <a:stretch/>
        </p:blipFill>
        <p:spPr>
          <a:xfrm>
            <a:off x="3205656" y="1446651"/>
            <a:ext cx="5654565" cy="3491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1100826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01698" y="5131400"/>
            <a:ext cx="148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ดอกเกลือ 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746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8" t="8430" r="8869" b="6513"/>
          <a:stretch/>
        </p:blipFill>
        <p:spPr>
          <a:xfrm>
            <a:off x="3883571" y="1367924"/>
            <a:ext cx="4435366" cy="3516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8813746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940740" y="5131400"/>
            <a:ext cx="1039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788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" t="8275" r="5614" b="14637"/>
          <a:stretch/>
        </p:blipFill>
        <p:spPr>
          <a:xfrm>
            <a:off x="3490380" y="1442237"/>
            <a:ext cx="4900719" cy="3423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866766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549678" y="5131400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726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 t="4138" r="4013" b="3755"/>
          <a:stretch/>
        </p:blipFill>
        <p:spPr>
          <a:xfrm>
            <a:off x="3537074" y="1224982"/>
            <a:ext cx="4740743" cy="3681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4762099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906359" y="513140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407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 b="8659"/>
          <a:stretch/>
        </p:blipFill>
        <p:spPr>
          <a:xfrm>
            <a:off x="2628306" y="1358314"/>
            <a:ext cx="6945896" cy="3619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5441309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481683" y="5131400"/>
            <a:ext cx="2499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บะหมี่กึ่งสำเร็จรูป 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31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458" y="1374188"/>
            <a:ext cx="6070760" cy="3531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342913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137667" y="5131400"/>
            <a:ext cx="946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บีทรูท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715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7" t="4138" r="18458" b="8505"/>
          <a:stretch/>
        </p:blipFill>
        <p:spPr>
          <a:xfrm>
            <a:off x="1665347" y="1442237"/>
            <a:ext cx="4267202" cy="3387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" b="5287"/>
          <a:stretch/>
        </p:blipFill>
        <p:spPr>
          <a:xfrm>
            <a:off x="6102029" y="1526656"/>
            <a:ext cx="4470100" cy="3273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1898187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062771" y="5131400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 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19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" r="1731" b="3755"/>
          <a:stretch/>
        </p:blipFill>
        <p:spPr>
          <a:xfrm>
            <a:off x="3486235" y="1306387"/>
            <a:ext cx="5153071" cy="3607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9680275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33196"/>
            <a:ext cx="10373711" cy="52341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5049045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970154" y="5822364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062771" y="5131400"/>
            <a:ext cx="792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19" y="5049995"/>
            <a:ext cx="980952" cy="866667"/>
          </a:xfrm>
          <a:prstGeom prst="rect">
            <a:avLst/>
          </a:prstGeom>
        </p:spPr>
      </p:pic>
      <p:grpSp>
        <p:nvGrpSpPr>
          <p:cNvPr id="17" name="กลุ่ม 16"/>
          <p:cNvGrpSpPr/>
          <p:nvPr/>
        </p:nvGrpSpPr>
        <p:grpSpPr>
          <a:xfrm>
            <a:off x="502424" y="172835"/>
            <a:ext cx="8281222" cy="1052147"/>
            <a:chOff x="1495438" y="2934904"/>
            <a:chExt cx="8281222" cy="105214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38" y="2934904"/>
              <a:ext cx="7592811" cy="105214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8361" y="315215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325" y="1442237"/>
            <a:ext cx="4103904" cy="3455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2566851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48460" y="1001825"/>
            <a:ext cx="11204027" cy="5684882"/>
          </a:xfrm>
          <a:prstGeom prst="roundRect">
            <a:avLst>
              <a:gd name="adj" fmla="val 1902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682977" y="4230598"/>
            <a:ext cx="11005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ตั้งกระทะ นำเส้นที่เตรียมไว้ มาผัดกับเนยจนเหลืองหอม ใส่กระเทียมซอยลงผัด พักไว้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ตั้งกระทะ ใส่เนย กระเทียมสับ พริกแห้งบดหยาบ ผัดพอหอม ใส่น้ำมันมะกอกลงไป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ใส่เนื้อกุ้งตามลงไป อย่าคนมาก พอกุ้งสุก เร่งไฟใส่ไวน์ขาวลงไป รอจนเดือด ลดไฟ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ปรุงรสด้วย ดอกเกลือ พริกไทยดำ น้ำ</a:t>
            </a:r>
            <a:r>
              <a:rPr lang="th-TH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 ปิดไฟ ใส่พาร์</a:t>
            </a:r>
            <a:r>
              <a:rPr lang="th-TH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จัดเสิร์ฟ พร้อมด้วยเส้นที่เตรียมไว้ เสร</a:t>
            </a:r>
            <a:r>
              <a:rPr lang="th-TH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ิ์ฟ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ขณะร้อน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682977" y="1152163"/>
            <a:ext cx="11005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en-US" sz="24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ล้างกุ้ง</a:t>
            </a:r>
            <a:r>
              <a:rPr lang="th-TH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กุลา</a:t>
            </a:r>
            <a:r>
              <a:rPr lang="en-US" sz="24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ให้สะอาด</a:t>
            </a:r>
            <a:r>
              <a:rPr lang="en-US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ซับน้ำให้แห้ง แกะ</a:t>
            </a:r>
            <a:r>
              <a:rPr lang="en-US" sz="24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เปลือก</a:t>
            </a:r>
            <a:r>
              <a:rPr lang="en-US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ดึงไส้ออก</a:t>
            </a:r>
            <a:r>
              <a:rPr lang="en-US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พักไว้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นำกระเทียมมาสับหยาบ 5 กลีบ และซอย</a:t>
            </a:r>
            <a:r>
              <a:rPr lang="th-TH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บางๆ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4 กลีบ นำพริกแห้งมาบดหยาบ และคั้นน้ำ</a:t>
            </a:r>
            <a:r>
              <a:rPr lang="th-TH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Instant Noodle: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2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ต้มเส้นบะหมี่กึ่งสำเร็จรูปจนสุก พักไว้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นำบีทรูทต้มสุก เนย สาลี ผสมเข้าด้วยกัน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นำส่วนผสมทั้งหมดใส่เครื่องปั่นมือถือ ใส่ไข่ไก่ลงไป ผสมให้เข้ากัน</a:t>
            </a:r>
          </a:p>
          <a:p>
            <a:r>
              <a:rPr lang="th-TH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นำออกมานวดให้เนียน แบ่งแป้งเป็นก้อนขนาด 10 กรัม ปั้นกับพิมพ์ครองแครง พักไว้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0" y="171293"/>
            <a:ext cx="8281222" cy="1052147"/>
            <a:chOff x="1077097" y="3030264"/>
            <a:chExt cx="8281222" cy="105214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097" y="3030264"/>
              <a:ext cx="7592811" cy="1052147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240020" y="3247519"/>
              <a:ext cx="71182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300" b="1" dirty="0">
                  <a:solidFill>
                    <a:srgbClr val="230B65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Shrimp Scampi instant noodles</a:t>
              </a:r>
              <a:endParaRPr lang="th-TH" sz="3300" b="1" dirty="0">
                <a:solidFill>
                  <a:srgbClr val="230B65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8048</TotalTime>
  <Words>669</Words>
  <Application>Microsoft Office PowerPoint</Application>
  <PresentationFormat>แบบจอกว้าง</PresentationFormat>
  <Paragraphs>138</Paragraphs>
  <Slides>33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33</vt:i4>
      </vt:variant>
    </vt:vector>
  </HeadingPairs>
  <TitlesOfParts>
    <vt:vector size="40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Yar-181</cp:lastModifiedBy>
  <cp:revision>2269</cp:revision>
  <dcterms:created xsi:type="dcterms:W3CDTF">2020-12-22T03:05:05Z</dcterms:created>
  <dcterms:modified xsi:type="dcterms:W3CDTF">2021-09-21T07:54:27Z</dcterms:modified>
</cp:coreProperties>
</file>